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5" r:id="rId9"/>
    <p:sldId id="291" r:id="rId10"/>
    <p:sldId id="292" r:id="rId11"/>
    <p:sldId id="270" r:id="rId12"/>
    <p:sldId id="262" r:id="rId13"/>
    <p:sldId id="268" r:id="rId14"/>
    <p:sldId id="271" r:id="rId15"/>
    <p:sldId id="272" r:id="rId16"/>
    <p:sldId id="273" r:id="rId17"/>
    <p:sldId id="281" r:id="rId18"/>
    <p:sldId id="274" r:id="rId19"/>
    <p:sldId id="276" r:id="rId20"/>
    <p:sldId id="277" r:id="rId21"/>
    <p:sldId id="285" r:id="rId22"/>
    <p:sldId id="283" r:id="rId23"/>
    <p:sldId id="284" r:id="rId24"/>
    <p:sldId id="288" r:id="rId25"/>
    <p:sldId id="263" r:id="rId26"/>
    <p:sldId id="278" r:id="rId27"/>
    <p:sldId id="279" r:id="rId28"/>
    <p:sldId id="282" r:id="rId29"/>
    <p:sldId id="289" r:id="rId30"/>
    <p:sldId id="280" r:id="rId31"/>
    <p:sldId id="2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3172"/>
  </p:normalViewPr>
  <p:slideViewPr>
    <p:cSldViewPr snapToGrid="0" snapToObjects="1">
      <p:cViewPr varScale="1">
        <p:scale>
          <a:sx n="88" d="100"/>
          <a:sy n="88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BC71E-3FFC-4B52-9A86-59C9ED01E99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690F80-98BD-41C3-AFBC-107A992E6311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 dirty="0"/>
            <a:t>愿意听</a:t>
          </a:r>
          <a:endParaRPr lang="en-US" dirty="0"/>
        </a:p>
      </dgm:t>
    </dgm:pt>
    <dgm:pt modelId="{94D19B9A-F159-4309-97F2-EFF0B0903977}" type="parTrans" cxnId="{7D502702-FEDE-4A17-8FBD-BA2DB7F29254}">
      <dgm:prSet/>
      <dgm:spPr/>
      <dgm:t>
        <a:bodyPr/>
        <a:lstStyle/>
        <a:p>
          <a:endParaRPr lang="en-US"/>
        </a:p>
      </dgm:t>
    </dgm:pt>
    <dgm:pt modelId="{34748EB5-226C-45BF-9C3A-5113AC5F1077}" type="sibTrans" cxnId="{7D502702-FEDE-4A17-8FBD-BA2DB7F29254}">
      <dgm:prSet/>
      <dgm:spPr/>
      <dgm:t>
        <a:bodyPr/>
        <a:lstStyle/>
        <a:p>
          <a:endParaRPr lang="en-US"/>
        </a:p>
      </dgm:t>
    </dgm:pt>
    <dgm:pt modelId="{A838EFC5-7A0B-48BC-AC23-3FF1351072C7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 dirty="0"/>
            <a:t>记得住</a:t>
          </a:r>
          <a:endParaRPr lang="en-US" dirty="0"/>
        </a:p>
      </dgm:t>
    </dgm:pt>
    <dgm:pt modelId="{1B2A6832-85B9-473E-BE21-8FCAC38607B5}" type="parTrans" cxnId="{0BFA07AD-65CE-4887-9E68-0B4D47F517FB}">
      <dgm:prSet/>
      <dgm:spPr/>
      <dgm:t>
        <a:bodyPr/>
        <a:lstStyle/>
        <a:p>
          <a:endParaRPr lang="en-US"/>
        </a:p>
      </dgm:t>
    </dgm:pt>
    <dgm:pt modelId="{F703ED54-84C5-448C-816A-6BFB4BBF80B6}" type="sibTrans" cxnId="{0BFA07AD-65CE-4887-9E68-0B4D47F517FB}">
      <dgm:prSet/>
      <dgm:spPr/>
      <dgm:t>
        <a:bodyPr/>
        <a:lstStyle/>
        <a:p>
          <a:endParaRPr lang="en-US"/>
        </a:p>
      </dgm:t>
    </dgm:pt>
    <dgm:pt modelId="{1732ED26-9A84-499C-95CC-5CC073A34746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 dirty="0"/>
            <a:t>能传播</a:t>
          </a:r>
          <a:endParaRPr lang="en-US" dirty="0"/>
        </a:p>
      </dgm:t>
    </dgm:pt>
    <dgm:pt modelId="{4C90E704-E267-4EDB-A021-D7BC822EF2AC}" type="parTrans" cxnId="{E8F9041C-DF63-4DE6-8FD4-0470CCEC16B1}">
      <dgm:prSet/>
      <dgm:spPr/>
      <dgm:t>
        <a:bodyPr/>
        <a:lstStyle/>
        <a:p>
          <a:endParaRPr lang="en-US"/>
        </a:p>
      </dgm:t>
    </dgm:pt>
    <dgm:pt modelId="{63DFE400-D6B7-4934-81CA-76AEB80BC867}" type="sibTrans" cxnId="{E8F9041C-DF63-4DE6-8FD4-0470CCEC16B1}">
      <dgm:prSet/>
      <dgm:spPr/>
      <dgm:t>
        <a:bodyPr/>
        <a:lstStyle/>
        <a:p>
          <a:endParaRPr lang="en-US"/>
        </a:p>
      </dgm:t>
    </dgm:pt>
    <dgm:pt modelId="{527C0DCF-74A4-4C6E-9318-5D7CF1159628}" type="pres">
      <dgm:prSet presAssocID="{530BC71E-3FFC-4B52-9A86-59C9ED01E994}" presName="root" presStyleCnt="0">
        <dgm:presLayoutVars>
          <dgm:dir/>
          <dgm:resizeHandles val="exact"/>
        </dgm:presLayoutVars>
      </dgm:prSet>
      <dgm:spPr/>
    </dgm:pt>
    <dgm:pt modelId="{A4CB7293-147F-4C43-A29E-609C47975070}" type="pres">
      <dgm:prSet presAssocID="{AA690F80-98BD-41C3-AFBC-107A992E6311}" presName="compNode" presStyleCnt="0"/>
      <dgm:spPr/>
    </dgm:pt>
    <dgm:pt modelId="{6820EBE4-8069-40C4-90BB-35B3870B4D6E}" type="pres">
      <dgm:prSet presAssocID="{AA690F80-98BD-41C3-AFBC-107A992E63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耳朵"/>
        </a:ext>
      </dgm:extLst>
    </dgm:pt>
    <dgm:pt modelId="{04DF8700-B734-4355-9084-A57B4B23B0F0}" type="pres">
      <dgm:prSet presAssocID="{AA690F80-98BD-41C3-AFBC-107A992E6311}" presName="spaceRect" presStyleCnt="0"/>
      <dgm:spPr/>
    </dgm:pt>
    <dgm:pt modelId="{847BE8C4-E831-469F-88BB-B026D6E54ED8}" type="pres">
      <dgm:prSet presAssocID="{AA690F80-98BD-41C3-AFBC-107A992E6311}" presName="textRect" presStyleLbl="revTx" presStyleIdx="0" presStyleCnt="3">
        <dgm:presLayoutVars>
          <dgm:chMax val="1"/>
          <dgm:chPref val="1"/>
        </dgm:presLayoutVars>
      </dgm:prSet>
      <dgm:spPr/>
    </dgm:pt>
    <dgm:pt modelId="{CDCE7953-5413-492E-82FB-84184CD97D67}" type="pres">
      <dgm:prSet presAssocID="{34748EB5-226C-45BF-9C3A-5113AC5F1077}" presName="sibTrans" presStyleCnt="0"/>
      <dgm:spPr/>
    </dgm:pt>
    <dgm:pt modelId="{A2BA7203-872A-4310-8B45-DA8D2BC57611}" type="pres">
      <dgm:prSet presAssocID="{A838EFC5-7A0B-48BC-AC23-3FF1351072C7}" presName="compNode" presStyleCnt="0"/>
      <dgm:spPr/>
    </dgm:pt>
    <dgm:pt modelId="{8C956BC5-0EB7-4431-AE76-2C0A337AA259}" type="pres">
      <dgm:prSet presAssocID="{A838EFC5-7A0B-48BC-AC23-3FF1351072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房子"/>
        </a:ext>
      </dgm:extLst>
    </dgm:pt>
    <dgm:pt modelId="{ED772BD1-199B-4688-ADBC-CB69800F9DD8}" type="pres">
      <dgm:prSet presAssocID="{A838EFC5-7A0B-48BC-AC23-3FF1351072C7}" presName="spaceRect" presStyleCnt="0"/>
      <dgm:spPr/>
    </dgm:pt>
    <dgm:pt modelId="{0EF26547-50D7-404F-A279-43C86CDF52C2}" type="pres">
      <dgm:prSet presAssocID="{A838EFC5-7A0B-48BC-AC23-3FF1351072C7}" presName="textRect" presStyleLbl="revTx" presStyleIdx="1" presStyleCnt="3">
        <dgm:presLayoutVars>
          <dgm:chMax val="1"/>
          <dgm:chPref val="1"/>
        </dgm:presLayoutVars>
      </dgm:prSet>
      <dgm:spPr/>
    </dgm:pt>
    <dgm:pt modelId="{0F3D54E9-7A93-4322-B6B2-98964FB0A67F}" type="pres">
      <dgm:prSet presAssocID="{F703ED54-84C5-448C-816A-6BFB4BBF80B6}" presName="sibTrans" presStyleCnt="0"/>
      <dgm:spPr/>
    </dgm:pt>
    <dgm:pt modelId="{8D7802ED-5AA0-4E27-A9BE-47B13288EF54}" type="pres">
      <dgm:prSet presAssocID="{1732ED26-9A84-499C-95CC-5CC073A34746}" presName="compNode" presStyleCnt="0"/>
      <dgm:spPr/>
    </dgm:pt>
    <dgm:pt modelId="{53D80456-B4AA-4205-A5F3-5D850B24FF45}" type="pres">
      <dgm:prSet presAssocID="{1732ED26-9A84-499C-95CC-5CC073A347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传输"/>
        </a:ext>
      </dgm:extLst>
    </dgm:pt>
    <dgm:pt modelId="{C89EE440-6844-4BF0-BA3A-4838356E24E0}" type="pres">
      <dgm:prSet presAssocID="{1732ED26-9A84-499C-95CC-5CC073A34746}" presName="spaceRect" presStyleCnt="0"/>
      <dgm:spPr/>
    </dgm:pt>
    <dgm:pt modelId="{EEE19BEB-AAAE-4618-9042-863AC2472A13}" type="pres">
      <dgm:prSet presAssocID="{1732ED26-9A84-499C-95CC-5CC073A347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502702-FEDE-4A17-8FBD-BA2DB7F29254}" srcId="{530BC71E-3FFC-4B52-9A86-59C9ED01E994}" destId="{AA690F80-98BD-41C3-AFBC-107A992E6311}" srcOrd="0" destOrd="0" parTransId="{94D19B9A-F159-4309-97F2-EFF0B0903977}" sibTransId="{34748EB5-226C-45BF-9C3A-5113AC5F1077}"/>
    <dgm:cxn modelId="{D7793E09-195B-C94C-BBF1-17130A474D9E}" type="presOf" srcId="{530BC71E-3FFC-4B52-9A86-59C9ED01E994}" destId="{527C0DCF-74A4-4C6E-9318-5D7CF1159628}" srcOrd="0" destOrd="0" presId="urn:microsoft.com/office/officeart/2018/2/layout/IconLabelList"/>
    <dgm:cxn modelId="{E8F9041C-DF63-4DE6-8FD4-0470CCEC16B1}" srcId="{530BC71E-3FFC-4B52-9A86-59C9ED01E994}" destId="{1732ED26-9A84-499C-95CC-5CC073A34746}" srcOrd="2" destOrd="0" parTransId="{4C90E704-E267-4EDB-A021-D7BC822EF2AC}" sibTransId="{63DFE400-D6B7-4934-81CA-76AEB80BC867}"/>
    <dgm:cxn modelId="{85C16830-756C-744F-8C0E-8E17283130BC}" type="presOf" srcId="{1732ED26-9A84-499C-95CC-5CC073A34746}" destId="{EEE19BEB-AAAE-4618-9042-863AC2472A13}" srcOrd="0" destOrd="0" presId="urn:microsoft.com/office/officeart/2018/2/layout/IconLabelList"/>
    <dgm:cxn modelId="{67C5BF60-41A5-044D-A4FE-AED5C9B81680}" type="presOf" srcId="{AA690F80-98BD-41C3-AFBC-107A992E6311}" destId="{847BE8C4-E831-469F-88BB-B026D6E54ED8}" srcOrd="0" destOrd="0" presId="urn:microsoft.com/office/officeart/2018/2/layout/IconLabelList"/>
    <dgm:cxn modelId="{9DECCB7B-9C2B-104A-B674-CA19C1F22C3C}" type="presOf" srcId="{A838EFC5-7A0B-48BC-AC23-3FF1351072C7}" destId="{0EF26547-50D7-404F-A279-43C86CDF52C2}" srcOrd="0" destOrd="0" presId="urn:microsoft.com/office/officeart/2018/2/layout/IconLabelList"/>
    <dgm:cxn modelId="{0BFA07AD-65CE-4887-9E68-0B4D47F517FB}" srcId="{530BC71E-3FFC-4B52-9A86-59C9ED01E994}" destId="{A838EFC5-7A0B-48BC-AC23-3FF1351072C7}" srcOrd="1" destOrd="0" parTransId="{1B2A6832-85B9-473E-BE21-8FCAC38607B5}" sibTransId="{F703ED54-84C5-448C-816A-6BFB4BBF80B6}"/>
    <dgm:cxn modelId="{0A6A9325-697D-7E49-9DE7-35B366C7CD67}" type="presParOf" srcId="{527C0DCF-74A4-4C6E-9318-5D7CF1159628}" destId="{A4CB7293-147F-4C43-A29E-609C47975070}" srcOrd="0" destOrd="0" presId="urn:microsoft.com/office/officeart/2018/2/layout/IconLabelList"/>
    <dgm:cxn modelId="{E8CF6538-959D-2A4B-BF45-03E9BC2FFA6B}" type="presParOf" srcId="{A4CB7293-147F-4C43-A29E-609C47975070}" destId="{6820EBE4-8069-40C4-90BB-35B3870B4D6E}" srcOrd="0" destOrd="0" presId="urn:microsoft.com/office/officeart/2018/2/layout/IconLabelList"/>
    <dgm:cxn modelId="{FF7EDD1B-96E9-F340-9027-48AF69BF9106}" type="presParOf" srcId="{A4CB7293-147F-4C43-A29E-609C47975070}" destId="{04DF8700-B734-4355-9084-A57B4B23B0F0}" srcOrd="1" destOrd="0" presId="urn:microsoft.com/office/officeart/2018/2/layout/IconLabelList"/>
    <dgm:cxn modelId="{A38815EF-DA0A-884D-8D38-5F1057B7B2CD}" type="presParOf" srcId="{A4CB7293-147F-4C43-A29E-609C47975070}" destId="{847BE8C4-E831-469F-88BB-B026D6E54ED8}" srcOrd="2" destOrd="0" presId="urn:microsoft.com/office/officeart/2018/2/layout/IconLabelList"/>
    <dgm:cxn modelId="{D43758BB-D91C-E449-9041-0D774EC9D442}" type="presParOf" srcId="{527C0DCF-74A4-4C6E-9318-5D7CF1159628}" destId="{CDCE7953-5413-492E-82FB-84184CD97D67}" srcOrd="1" destOrd="0" presId="urn:microsoft.com/office/officeart/2018/2/layout/IconLabelList"/>
    <dgm:cxn modelId="{CF2B2BE4-358C-2B4C-A275-DC8886FB9BBD}" type="presParOf" srcId="{527C0DCF-74A4-4C6E-9318-5D7CF1159628}" destId="{A2BA7203-872A-4310-8B45-DA8D2BC57611}" srcOrd="2" destOrd="0" presId="urn:microsoft.com/office/officeart/2018/2/layout/IconLabelList"/>
    <dgm:cxn modelId="{E1D7C150-F97C-964A-9ADE-064D46E8D769}" type="presParOf" srcId="{A2BA7203-872A-4310-8B45-DA8D2BC57611}" destId="{8C956BC5-0EB7-4431-AE76-2C0A337AA259}" srcOrd="0" destOrd="0" presId="urn:microsoft.com/office/officeart/2018/2/layout/IconLabelList"/>
    <dgm:cxn modelId="{AAF9FDC5-32DF-F44D-800D-3D4B3746E4BB}" type="presParOf" srcId="{A2BA7203-872A-4310-8B45-DA8D2BC57611}" destId="{ED772BD1-199B-4688-ADBC-CB69800F9DD8}" srcOrd="1" destOrd="0" presId="urn:microsoft.com/office/officeart/2018/2/layout/IconLabelList"/>
    <dgm:cxn modelId="{282C7969-B97B-CA4B-95B2-C36E598EB3F5}" type="presParOf" srcId="{A2BA7203-872A-4310-8B45-DA8D2BC57611}" destId="{0EF26547-50D7-404F-A279-43C86CDF52C2}" srcOrd="2" destOrd="0" presId="urn:microsoft.com/office/officeart/2018/2/layout/IconLabelList"/>
    <dgm:cxn modelId="{AB42239A-2289-7A4E-8A5C-4E8BF07091D8}" type="presParOf" srcId="{527C0DCF-74A4-4C6E-9318-5D7CF1159628}" destId="{0F3D54E9-7A93-4322-B6B2-98964FB0A67F}" srcOrd="3" destOrd="0" presId="urn:microsoft.com/office/officeart/2018/2/layout/IconLabelList"/>
    <dgm:cxn modelId="{BE5B559F-D2A4-C242-9D55-9C91C795FC5E}" type="presParOf" srcId="{527C0DCF-74A4-4C6E-9318-5D7CF1159628}" destId="{8D7802ED-5AA0-4E27-A9BE-47B13288EF54}" srcOrd="4" destOrd="0" presId="urn:microsoft.com/office/officeart/2018/2/layout/IconLabelList"/>
    <dgm:cxn modelId="{D8775B40-F13B-7442-9A8D-3605AEB6D351}" type="presParOf" srcId="{8D7802ED-5AA0-4E27-A9BE-47B13288EF54}" destId="{53D80456-B4AA-4205-A5F3-5D850B24FF45}" srcOrd="0" destOrd="0" presId="urn:microsoft.com/office/officeart/2018/2/layout/IconLabelList"/>
    <dgm:cxn modelId="{7B9A7475-C5B8-3A45-8281-AB9A66450989}" type="presParOf" srcId="{8D7802ED-5AA0-4E27-A9BE-47B13288EF54}" destId="{C89EE440-6844-4BF0-BA3A-4838356E24E0}" srcOrd="1" destOrd="0" presId="urn:microsoft.com/office/officeart/2018/2/layout/IconLabelList"/>
    <dgm:cxn modelId="{83F0ACCA-2CB2-3D48-BA9F-8F743FF9CFE1}" type="presParOf" srcId="{8D7802ED-5AA0-4E27-A9BE-47B13288EF54}" destId="{EEE19BEB-AAAE-4618-9042-863AC2472A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BF27E-B327-9147-BD22-693E44EAE275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950F4D35-068F-5143-988D-410F1C73C15A}">
      <dgm:prSet/>
      <dgm:spPr/>
      <dgm:t>
        <a:bodyPr/>
        <a:lstStyle/>
        <a:p>
          <a:r>
            <a:rPr kumimoji="1" lang="zh-CN"/>
            <a:t>内容构思</a:t>
          </a:r>
          <a:endParaRPr lang="zh-CN"/>
        </a:p>
      </dgm:t>
    </dgm:pt>
    <dgm:pt modelId="{7845FA88-F914-C54E-B58C-CB61F3CACC65}" type="parTrans" cxnId="{B040735E-867C-A94B-A368-69C686991BE4}">
      <dgm:prSet/>
      <dgm:spPr/>
      <dgm:t>
        <a:bodyPr/>
        <a:lstStyle/>
        <a:p>
          <a:endParaRPr lang="zh-CN" altLang="en-US"/>
        </a:p>
      </dgm:t>
    </dgm:pt>
    <dgm:pt modelId="{4E27FCE0-B515-DA42-8758-8E8E3CA404AB}" type="sibTrans" cxnId="{B040735E-867C-A94B-A368-69C686991BE4}">
      <dgm:prSet/>
      <dgm:spPr/>
      <dgm:t>
        <a:bodyPr/>
        <a:lstStyle/>
        <a:p>
          <a:endParaRPr lang="zh-CN" altLang="en-US"/>
        </a:p>
      </dgm:t>
    </dgm:pt>
    <dgm:pt modelId="{D2F1BAF9-52E8-A247-8A0B-0A64378D2009}">
      <dgm:prSet/>
      <dgm:spPr/>
      <dgm:t>
        <a:bodyPr/>
        <a:lstStyle/>
        <a:p>
          <a:r>
            <a:rPr kumimoji="1" lang="zh-CN"/>
            <a:t>完成</a:t>
          </a:r>
          <a:r>
            <a:rPr kumimoji="1" lang="en-US"/>
            <a:t>PPT</a:t>
          </a:r>
          <a:endParaRPr lang="zh-CN"/>
        </a:p>
      </dgm:t>
    </dgm:pt>
    <dgm:pt modelId="{A9881368-C98D-5A47-ABBF-2F115DDD8D8F}" type="parTrans" cxnId="{79FA9E85-B8A0-3949-8C5B-34A5D7FD2B3E}">
      <dgm:prSet/>
      <dgm:spPr/>
      <dgm:t>
        <a:bodyPr/>
        <a:lstStyle/>
        <a:p>
          <a:endParaRPr lang="zh-CN" altLang="en-US"/>
        </a:p>
      </dgm:t>
    </dgm:pt>
    <dgm:pt modelId="{7DD6CA32-0707-0E4F-860A-8439769D2425}" type="sibTrans" cxnId="{79FA9E85-B8A0-3949-8C5B-34A5D7FD2B3E}">
      <dgm:prSet/>
      <dgm:spPr/>
      <dgm:t>
        <a:bodyPr/>
        <a:lstStyle/>
        <a:p>
          <a:endParaRPr lang="zh-CN" altLang="en-US"/>
        </a:p>
      </dgm:t>
    </dgm:pt>
    <dgm:pt modelId="{408C7E4A-6DB7-024F-AFAA-1F04A236601A}">
      <dgm:prSet/>
      <dgm:spPr/>
      <dgm:t>
        <a:bodyPr/>
        <a:lstStyle/>
        <a:p>
          <a:r>
            <a:rPr kumimoji="1" lang="zh-CN"/>
            <a:t>线上呈现</a:t>
          </a:r>
          <a:endParaRPr lang="zh-CN"/>
        </a:p>
      </dgm:t>
    </dgm:pt>
    <dgm:pt modelId="{839A6123-04D8-C74D-A6D5-14A97ADAFF8E}" type="parTrans" cxnId="{826DEB06-B540-CC48-BB0C-9DFF24F5852E}">
      <dgm:prSet/>
      <dgm:spPr/>
      <dgm:t>
        <a:bodyPr/>
        <a:lstStyle/>
        <a:p>
          <a:endParaRPr lang="zh-CN" altLang="en-US"/>
        </a:p>
      </dgm:t>
    </dgm:pt>
    <dgm:pt modelId="{1AE62922-B70A-7244-999E-8DCF24A50E47}" type="sibTrans" cxnId="{826DEB06-B540-CC48-BB0C-9DFF24F5852E}">
      <dgm:prSet/>
      <dgm:spPr/>
      <dgm:t>
        <a:bodyPr/>
        <a:lstStyle/>
        <a:p>
          <a:endParaRPr lang="zh-CN" altLang="en-US"/>
        </a:p>
      </dgm:t>
    </dgm:pt>
    <dgm:pt modelId="{EF415398-0E9D-7F49-8633-63FEB78F1A1F}" type="pres">
      <dgm:prSet presAssocID="{002BF27E-B327-9147-BD22-693E44EAE275}" presName="CompostProcess" presStyleCnt="0">
        <dgm:presLayoutVars>
          <dgm:dir/>
          <dgm:resizeHandles val="exact"/>
        </dgm:presLayoutVars>
      </dgm:prSet>
      <dgm:spPr/>
    </dgm:pt>
    <dgm:pt modelId="{F21CC521-1022-244E-B0B8-CE1194DF42AE}" type="pres">
      <dgm:prSet presAssocID="{002BF27E-B327-9147-BD22-693E44EAE275}" presName="arrow" presStyleLbl="bgShp" presStyleIdx="0" presStyleCnt="1"/>
      <dgm:spPr/>
    </dgm:pt>
    <dgm:pt modelId="{1FB2AD66-2DFE-BC44-AD2E-E6DED3C43A31}" type="pres">
      <dgm:prSet presAssocID="{002BF27E-B327-9147-BD22-693E44EAE275}" presName="linearProcess" presStyleCnt="0"/>
      <dgm:spPr/>
    </dgm:pt>
    <dgm:pt modelId="{EFBF910D-021B-B143-B68F-6CFACBA70B64}" type="pres">
      <dgm:prSet presAssocID="{950F4D35-068F-5143-988D-410F1C73C15A}" presName="textNode" presStyleLbl="node1" presStyleIdx="0" presStyleCnt="3">
        <dgm:presLayoutVars>
          <dgm:bulletEnabled val="1"/>
        </dgm:presLayoutVars>
      </dgm:prSet>
      <dgm:spPr/>
    </dgm:pt>
    <dgm:pt modelId="{21F7F2D2-ADC0-184C-A769-EF5D28B6886E}" type="pres">
      <dgm:prSet presAssocID="{4E27FCE0-B515-DA42-8758-8E8E3CA404AB}" presName="sibTrans" presStyleCnt="0"/>
      <dgm:spPr/>
    </dgm:pt>
    <dgm:pt modelId="{E489C818-71D7-A74A-8D51-E7128404BE33}" type="pres">
      <dgm:prSet presAssocID="{D2F1BAF9-52E8-A247-8A0B-0A64378D2009}" presName="textNode" presStyleLbl="node1" presStyleIdx="1" presStyleCnt="3">
        <dgm:presLayoutVars>
          <dgm:bulletEnabled val="1"/>
        </dgm:presLayoutVars>
      </dgm:prSet>
      <dgm:spPr/>
    </dgm:pt>
    <dgm:pt modelId="{D2FD3248-2E9A-E448-BE08-33E464F8E93C}" type="pres">
      <dgm:prSet presAssocID="{7DD6CA32-0707-0E4F-860A-8439769D2425}" presName="sibTrans" presStyleCnt="0"/>
      <dgm:spPr/>
    </dgm:pt>
    <dgm:pt modelId="{F6A2E393-6912-6347-AEBC-316F1EBCF953}" type="pres">
      <dgm:prSet presAssocID="{408C7E4A-6DB7-024F-AFAA-1F04A236601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26DEB06-B540-CC48-BB0C-9DFF24F5852E}" srcId="{002BF27E-B327-9147-BD22-693E44EAE275}" destId="{408C7E4A-6DB7-024F-AFAA-1F04A236601A}" srcOrd="2" destOrd="0" parTransId="{839A6123-04D8-C74D-A6D5-14A97ADAFF8E}" sibTransId="{1AE62922-B70A-7244-999E-8DCF24A50E47}"/>
    <dgm:cxn modelId="{7C5CC325-737D-E849-B9DE-35F3BA38A87C}" type="presOf" srcId="{D2F1BAF9-52E8-A247-8A0B-0A64378D2009}" destId="{E489C818-71D7-A74A-8D51-E7128404BE33}" srcOrd="0" destOrd="0" presId="urn:microsoft.com/office/officeart/2005/8/layout/hProcess9"/>
    <dgm:cxn modelId="{B040735E-867C-A94B-A368-69C686991BE4}" srcId="{002BF27E-B327-9147-BD22-693E44EAE275}" destId="{950F4D35-068F-5143-988D-410F1C73C15A}" srcOrd="0" destOrd="0" parTransId="{7845FA88-F914-C54E-B58C-CB61F3CACC65}" sibTransId="{4E27FCE0-B515-DA42-8758-8E8E3CA404AB}"/>
    <dgm:cxn modelId="{7208AC7C-862F-E74E-AE63-23430EAF0192}" type="presOf" srcId="{408C7E4A-6DB7-024F-AFAA-1F04A236601A}" destId="{F6A2E393-6912-6347-AEBC-316F1EBCF953}" srcOrd="0" destOrd="0" presId="urn:microsoft.com/office/officeart/2005/8/layout/hProcess9"/>
    <dgm:cxn modelId="{79FA9E85-B8A0-3949-8C5B-34A5D7FD2B3E}" srcId="{002BF27E-B327-9147-BD22-693E44EAE275}" destId="{D2F1BAF9-52E8-A247-8A0B-0A64378D2009}" srcOrd="1" destOrd="0" parTransId="{A9881368-C98D-5A47-ABBF-2F115DDD8D8F}" sibTransId="{7DD6CA32-0707-0E4F-860A-8439769D2425}"/>
    <dgm:cxn modelId="{6E525FBA-D131-F345-856C-36EA704C29DD}" type="presOf" srcId="{950F4D35-068F-5143-988D-410F1C73C15A}" destId="{EFBF910D-021B-B143-B68F-6CFACBA70B64}" srcOrd="0" destOrd="0" presId="urn:microsoft.com/office/officeart/2005/8/layout/hProcess9"/>
    <dgm:cxn modelId="{1D6205E3-7928-0B44-A129-BBB06A6216F0}" type="presOf" srcId="{002BF27E-B327-9147-BD22-693E44EAE275}" destId="{EF415398-0E9D-7F49-8633-63FEB78F1A1F}" srcOrd="0" destOrd="0" presId="urn:microsoft.com/office/officeart/2005/8/layout/hProcess9"/>
    <dgm:cxn modelId="{91DE956E-1EC7-4543-B23C-ACFFF5B7E99A}" type="presParOf" srcId="{EF415398-0E9D-7F49-8633-63FEB78F1A1F}" destId="{F21CC521-1022-244E-B0B8-CE1194DF42AE}" srcOrd="0" destOrd="0" presId="urn:microsoft.com/office/officeart/2005/8/layout/hProcess9"/>
    <dgm:cxn modelId="{F78C7E48-A2EB-3E4A-A13F-0EABD52CD511}" type="presParOf" srcId="{EF415398-0E9D-7F49-8633-63FEB78F1A1F}" destId="{1FB2AD66-2DFE-BC44-AD2E-E6DED3C43A31}" srcOrd="1" destOrd="0" presId="urn:microsoft.com/office/officeart/2005/8/layout/hProcess9"/>
    <dgm:cxn modelId="{F76C92FD-739A-434E-821F-DD768BBE2691}" type="presParOf" srcId="{1FB2AD66-2DFE-BC44-AD2E-E6DED3C43A31}" destId="{EFBF910D-021B-B143-B68F-6CFACBA70B64}" srcOrd="0" destOrd="0" presId="urn:microsoft.com/office/officeart/2005/8/layout/hProcess9"/>
    <dgm:cxn modelId="{8F52C326-185D-6F40-B313-21C428560D39}" type="presParOf" srcId="{1FB2AD66-2DFE-BC44-AD2E-E6DED3C43A31}" destId="{21F7F2D2-ADC0-184C-A769-EF5D28B6886E}" srcOrd="1" destOrd="0" presId="urn:microsoft.com/office/officeart/2005/8/layout/hProcess9"/>
    <dgm:cxn modelId="{AE2C139E-2F63-194D-A234-282425FEB78A}" type="presParOf" srcId="{1FB2AD66-2DFE-BC44-AD2E-E6DED3C43A31}" destId="{E489C818-71D7-A74A-8D51-E7128404BE33}" srcOrd="2" destOrd="0" presId="urn:microsoft.com/office/officeart/2005/8/layout/hProcess9"/>
    <dgm:cxn modelId="{13D6B4F3-3CA6-0941-99E8-F8413395E4CE}" type="presParOf" srcId="{1FB2AD66-2DFE-BC44-AD2E-E6DED3C43A31}" destId="{D2FD3248-2E9A-E448-BE08-33E464F8E93C}" srcOrd="3" destOrd="0" presId="urn:microsoft.com/office/officeart/2005/8/layout/hProcess9"/>
    <dgm:cxn modelId="{FDB98928-A45F-1147-942A-71A5DC72800D}" type="presParOf" srcId="{1FB2AD66-2DFE-BC44-AD2E-E6DED3C43A31}" destId="{F6A2E393-6912-6347-AEBC-316F1EBCF95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0A5C11-9913-4FC3-A240-ECAF1313E2F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81A30754-CFE6-4851-A73F-23F3B5A6E1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2.1</a:t>
          </a:r>
          <a:r>
            <a:rPr kumimoji="1" lang="zh-CN"/>
            <a:t> 结构化</a:t>
          </a:r>
          <a:endParaRPr lang="en-US"/>
        </a:p>
      </dgm:t>
    </dgm:pt>
    <dgm:pt modelId="{32DD934D-308C-461B-A320-B2F264C49189}" type="parTrans" cxnId="{05C90C3B-24BC-4666-9617-FD7905B985EE}">
      <dgm:prSet/>
      <dgm:spPr/>
      <dgm:t>
        <a:bodyPr/>
        <a:lstStyle/>
        <a:p>
          <a:endParaRPr lang="en-US"/>
        </a:p>
      </dgm:t>
    </dgm:pt>
    <dgm:pt modelId="{72F7CAA0-E0D7-4C7C-8311-9378D9961DDA}" type="sibTrans" cxnId="{05C90C3B-24BC-4666-9617-FD7905B985EE}">
      <dgm:prSet/>
      <dgm:spPr/>
      <dgm:t>
        <a:bodyPr/>
        <a:lstStyle/>
        <a:p>
          <a:endParaRPr lang="en-US"/>
        </a:p>
      </dgm:t>
    </dgm:pt>
    <dgm:pt modelId="{93BBEA92-BDA8-4FA8-BFB6-9879F1919E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2.2</a:t>
          </a:r>
          <a:r>
            <a:rPr kumimoji="1" lang="zh-CN"/>
            <a:t> 字</a:t>
          </a:r>
          <a:r>
            <a:rPr kumimoji="1" lang="en-US"/>
            <a:t>/</a:t>
          </a:r>
          <a:r>
            <a:rPr kumimoji="1" lang="zh-CN"/>
            <a:t>图</a:t>
          </a:r>
          <a:r>
            <a:rPr kumimoji="1" lang="en-US"/>
            <a:t>/</a:t>
          </a:r>
          <a:r>
            <a:rPr kumimoji="1" lang="zh-CN"/>
            <a:t>重点</a:t>
          </a:r>
          <a:endParaRPr lang="en-US"/>
        </a:p>
      </dgm:t>
    </dgm:pt>
    <dgm:pt modelId="{8BC7BFC0-21A4-409B-8B42-4C391315D340}" type="parTrans" cxnId="{B5BB60D9-6200-4547-860A-E394C1CCE75A}">
      <dgm:prSet/>
      <dgm:spPr/>
      <dgm:t>
        <a:bodyPr/>
        <a:lstStyle/>
        <a:p>
          <a:endParaRPr lang="en-US"/>
        </a:p>
      </dgm:t>
    </dgm:pt>
    <dgm:pt modelId="{4BA79701-92F5-48D6-B98D-3CE11192DA78}" type="sibTrans" cxnId="{B5BB60D9-6200-4547-860A-E394C1CCE75A}">
      <dgm:prSet/>
      <dgm:spPr/>
      <dgm:t>
        <a:bodyPr/>
        <a:lstStyle/>
        <a:p>
          <a:endParaRPr lang="en-US"/>
        </a:p>
      </dgm:t>
    </dgm:pt>
    <dgm:pt modelId="{3F02A5C1-673E-420F-B27B-0714FE4AB7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2.3</a:t>
          </a:r>
          <a:r>
            <a:rPr kumimoji="1" lang="zh-CN"/>
            <a:t> 要构思金句</a:t>
          </a:r>
          <a:endParaRPr lang="en-US"/>
        </a:p>
      </dgm:t>
    </dgm:pt>
    <dgm:pt modelId="{8C313467-A03F-4F12-9CBF-3208EFF5FCBF}" type="parTrans" cxnId="{C3778A70-7ABB-4A08-9C24-5C6776148CE5}">
      <dgm:prSet/>
      <dgm:spPr/>
      <dgm:t>
        <a:bodyPr/>
        <a:lstStyle/>
        <a:p>
          <a:endParaRPr lang="en-US"/>
        </a:p>
      </dgm:t>
    </dgm:pt>
    <dgm:pt modelId="{CBE4627F-7A9B-410F-B123-A2886890BC81}" type="sibTrans" cxnId="{C3778A70-7ABB-4A08-9C24-5C6776148CE5}">
      <dgm:prSet/>
      <dgm:spPr/>
      <dgm:t>
        <a:bodyPr/>
        <a:lstStyle/>
        <a:p>
          <a:endParaRPr lang="en-US"/>
        </a:p>
      </dgm:t>
    </dgm:pt>
    <dgm:pt modelId="{055F66E2-E454-4F5B-ACAF-17308DB10F37}" type="pres">
      <dgm:prSet presAssocID="{FD0A5C11-9913-4FC3-A240-ECAF1313E2FB}" presName="root" presStyleCnt="0">
        <dgm:presLayoutVars>
          <dgm:dir/>
          <dgm:resizeHandles val="exact"/>
        </dgm:presLayoutVars>
      </dgm:prSet>
      <dgm:spPr/>
    </dgm:pt>
    <dgm:pt modelId="{84CA2F75-5996-4420-B3CD-50CFEA545E25}" type="pres">
      <dgm:prSet presAssocID="{81A30754-CFE6-4851-A73F-23F3B5A6E195}" presName="compNode" presStyleCnt="0"/>
      <dgm:spPr/>
    </dgm:pt>
    <dgm:pt modelId="{8FCE69F7-8DAC-41F2-878D-8373BA4C1E41}" type="pres">
      <dgm:prSet presAssocID="{81A30754-CFE6-4851-A73F-23F3B5A6E195}" presName="iconBgRect" presStyleLbl="bgShp" presStyleIdx="0" presStyleCnt="3"/>
      <dgm:spPr/>
    </dgm:pt>
    <dgm:pt modelId="{241C72EC-57E5-4224-8B71-EDEA6FD38F24}" type="pres">
      <dgm:prSet presAssocID="{81A30754-CFE6-4851-A73F-23F3B5A6E1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曲别针"/>
        </a:ext>
      </dgm:extLst>
    </dgm:pt>
    <dgm:pt modelId="{9F6D9E4C-8272-4F76-81A1-52CA11F6B7B9}" type="pres">
      <dgm:prSet presAssocID="{81A30754-CFE6-4851-A73F-23F3B5A6E195}" presName="spaceRect" presStyleCnt="0"/>
      <dgm:spPr/>
    </dgm:pt>
    <dgm:pt modelId="{77B61498-6C59-432D-B9CC-FFB834D71A39}" type="pres">
      <dgm:prSet presAssocID="{81A30754-CFE6-4851-A73F-23F3B5A6E195}" presName="textRect" presStyleLbl="revTx" presStyleIdx="0" presStyleCnt="3">
        <dgm:presLayoutVars>
          <dgm:chMax val="1"/>
          <dgm:chPref val="1"/>
        </dgm:presLayoutVars>
      </dgm:prSet>
      <dgm:spPr/>
    </dgm:pt>
    <dgm:pt modelId="{426A8391-C1CC-4FB9-A9D5-3C81EAED94F0}" type="pres">
      <dgm:prSet presAssocID="{72F7CAA0-E0D7-4C7C-8311-9378D9961DDA}" presName="sibTrans" presStyleCnt="0"/>
      <dgm:spPr/>
    </dgm:pt>
    <dgm:pt modelId="{D8F6695E-E63B-4509-AEC7-BEBE35BB806F}" type="pres">
      <dgm:prSet presAssocID="{93BBEA92-BDA8-4FA8-BFB6-9879F1919E68}" presName="compNode" presStyleCnt="0"/>
      <dgm:spPr/>
    </dgm:pt>
    <dgm:pt modelId="{235C61F8-3EA9-42D9-B51A-34F76C258C49}" type="pres">
      <dgm:prSet presAssocID="{93BBEA92-BDA8-4FA8-BFB6-9879F1919E68}" presName="iconBgRect" presStyleLbl="bgShp" presStyleIdx="1" presStyleCnt="3"/>
      <dgm:spPr/>
    </dgm:pt>
    <dgm:pt modelId="{963BEAFE-CD83-4202-99E2-0379A5FD55CE}" type="pres">
      <dgm:prSet presAssocID="{93BBEA92-BDA8-4FA8-BFB6-9879F1919E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文凭"/>
        </a:ext>
      </dgm:extLst>
    </dgm:pt>
    <dgm:pt modelId="{993A6F48-D297-40FA-886E-4946C2851F44}" type="pres">
      <dgm:prSet presAssocID="{93BBEA92-BDA8-4FA8-BFB6-9879F1919E68}" presName="spaceRect" presStyleCnt="0"/>
      <dgm:spPr/>
    </dgm:pt>
    <dgm:pt modelId="{5BA570DD-C673-422D-8876-A18B164537EB}" type="pres">
      <dgm:prSet presAssocID="{93BBEA92-BDA8-4FA8-BFB6-9879F1919E68}" presName="textRect" presStyleLbl="revTx" presStyleIdx="1" presStyleCnt="3">
        <dgm:presLayoutVars>
          <dgm:chMax val="1"/>
          <dgm:chPref val="1"/>
        </dgm:presLayoutVars>
      </dgm:prSet>
      <dgm:spPr/>
    </dgm:pt>
    <dgm:pt modelId="{914B641D-3F34-4439-B494-3CF33CD4E2D6}" type="pres">
      <dgm:prSet presAssocID="{4BA79701-92F5-48D6-B98D-3CE11192DA78}" presName="sibTrans" presStyleCnt="0"/>
      <dgm:spPr/>
    </dgm:pt>
    <dgm:pt modelId="{EA43669E-2852-4584-8EE6-FDFF00FE3A03}" type="pres">
      <dgm:prSet presAssocID="{3F02A5C1-673E-420F-B27B-0714FE4AB715}" presName="compNode" presStyleCnt="0"/>
      <dgm:spPr/>
    </dgm:pt>
    <dgm:pt modelId="{0C454525-9B6E-4C93-A1F8-E4BDF9FE7EA7}" type="pres">
      <dgm:prSet presAssocID="{3F02A5C1-673E-420F-B27B-0714FE4AB715}" presName="iconBgRect" presStyleLbl="bgShp" presStyleIdx="2" presStyleCnt="3"/>
      <dgm:spPr/>
    </dgm:pt>
    <dgm:pt modelId="{E75A3D09-8C69-4846-8375-DD71C8DB5D47}" type="pres">
      <dgm:prSet presAssocID="{3F02A5C1-673E-420F-B27B-0714FE4AB7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法槌"/>
        </a:ext>
      </dgm:extLst>
    </dgm:pt>
    <dgm:pt modelId="{3455B7ED-04D8-4B90-B490-5A31A09CC9B0}" type="pres">
      <dgm:prSet presAssocID="{3F02A5C1-673E-420F-B27B-0714FE4AB715}" presName="spaceRect" presStyleCnt="0"/>
      <dgm:spPr/>
    </dgm:pt>
    <dgm:pt modelId="{E6C9A046-E72B-4C35-B638-2872E5CA08DF}" type="pres">
      <dgm:prSet presAssocID="{3F02A5C1-673E-420F-B27B-0714FE4AB71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B0C420-DBA4-0B43-95F5-E563E4C6693B}" type="presOf" srcId="{3F02A5C1-673E-420F-B27B-0714FE4AB715}" destId="{E6C9A046-E72B-4C35-B638-2872E5CA08DF}" srcOrd="0" destOrd="0" presId="urn:microsoft.com/office/officeart/2018/5/layout/IconCircleLabelList"/>
    <dgm:cxn modelId="{05C90C3B-24BC-4666-9617-FD7905B985EE}" srcId="{FD0A5C11-9913-4FC3-A240-ECAF1313E2FB}" destId="{81A30754-CFE6-4851-A73F-23F3B5A6E195}" srcOrd="0" destOrd="0" parTransId="{32DD934D-308C-461B-A320-B2F264C49189}" sibTransId="{72F7CAA0-E0D7-4C7C-8311-9378D9961DDA}"/>
    <dgm:cxn modelId="{C3778A70-7ABB-4A08-9C24-5C6776148CE5}" srcId="{FD0A5C11-9913-4FC3-A240-ECAF1313E2FB}" destId="{3F02A5C1-673E-420F-B27B-0714FE4AB715}" srcOrd="2" destOrd="0" parTransId="{8C313467-A03F-4F12-9CBF-3208EFF5FCBF}" sibTransId="{CBE4627F-7A9B-410F-B123-A2886890BC81}"/>
    <dgm:cxn modelId="{E01DC28C-2349-0F48-B6DC-FA2FE04B0F04}" type="presOf" srcId="{81A30754-CFE6-4851-A73F-23F3B5A6E195}" destId="{77B61498-6C59-432D-B9CC-FFB834D71A39}" srcOrd="0" destOrd="0" presId="urn:microsoft.com/office/officeart/2018/5/layout/IconCircleLabelList"/>
    <dgm:cxn modelId="{B5BB60D9-6200-4547-860A-E394C1CCE75A}" srcId="{FD0A5C11-9913-4FC3-A240-ECAF1313E2FB}" destId="{93BBEA92-BDA8-4FA8-BFB6-9879F1919E68}" srcOrd="1" destOrd="0" parTransId="{8BC7BFC0-21A4-409B-8B42-4C391315D340}" sibTransId="{4BA79701-92F5-48D6-B98D-3CE11192DA78}"/>
    <dgm:cxn modelId="{6A8739E0-4BDA-B640-91D9-C2DE6EAA5CB2}" type="presOf" srcId="{FD0A5C11-9913-4FC3-A240-ECAF1313E2FB}" destId="{055F66E2-E454-4F5B-ACAF-17308DB10F37}" srcOrd="0" destOrd="0" presId="urn:microsoft.com/office/officeart/2018/5/layout/IconCircleLabelList"/>
    <dgm:cxn modelId="{62C2EEF5-A2EE-BB46-99F7-7CA2B17D88A1}" type="presOf" srcId="{93BBEA92-BDA8-4FA8-BFB6-9879F1919E68}" destId="{5BA570DD-C673-422D-8876-A18B164537EB}" srcOrd="0" destOrd="0" presId="urn:microsoft.com/office/officeart/2018/5/layout/IconCircleLabelList"/>
    <dgm:cxn modelId="{44D2C837-5A1A-9547-B1AE-0DB31ECBEC60}" type="presParOf" srcId="{055F66E2-E454-4F5B-ACAF-17308DB10F37}" destId="{84CA2F75-5996-4420-B3CD-50CFEA545E25}" srcOrd="0" destOrd="0" presId="urn:microsoft.com/office/officeart/2018/5/layout/IconCircleLabelList"/>
    <dgm:cxn modelId="{B0BCF4B7-A109-D74F-9E49-C46B8F11A407}" type="presParOf" srcId="{84CA2F75-5996-4420-B3CD-50CFEA545E25}" destId="{8FCE69F7-8DAC-41F2-878D-8373BA4C1E41}" srcOrd="0" destOrd="0" presId="urn:microsoft.com/office/officeart/2018/5/layout/IconCircleLabelList"/>
    <dgm:cxn modelId="{124B4BA1-043B-8D47-A61E-631F44A95582}" type="presParOf" srcId="{84CA2F75-5996-4420-B3CD-50CFEA545E25}" destId="{241C72EC-57E5-4224-8B71-EDEA6FD38F24}" srcOrd="1" destOrd="0" presId="urn:microsoft.com/office/officeart/2018/5/layout/IconCircleLabelList"/>
    <dgm:cxn modelId="{41487B51-B03D-BF44-9139-C17C4725F92C}" type="presParOf" srcId="{84CA2F75-5996-4420-B3CD-50CFEA545E25}" destId="{9F6D9E4C-8272-4F76-81A1-52CA11F6B7B9}" srcOrd="2" destOrd="0" presId="urn:microsoft.com/office/officeart/2018/5/layout/IconCircleLabelList"/>
    <dgm:cxn modelId="{6691D553-F5C6-AC41-B0F8-E7692363B417}" type="presParOf" srcId="{84CA2F75-5996-4420-B3CD-50CFEA545E25}" destId="{77B61498-6C59-432D-B9CC-FFB834D71A39}" srcOrd="3" destOrd="0" presId="urn:microsoft.com/office/officeart/2018/5/layout/IconCircleLabelList"/>
    <dgm:cxn modelId="{3E46CC14-7E4B-5240-8C31-92376FE20A09}" type="presParOf" srcId="{055F66E2-E454-4F5B-ACAF-17308DB10F37}" destId="{426A8391-C1CC-4FB9-A9D5-3C81EAED94F0}" srcOrd="1" destOrd="0" presId="urn:microsoft.com/office/officeart/2018/5/layout/IconCircleLabelList"/>
    <dgm:cxn modelId="{B0778D54-CBA2-5649-BD7A-C9BFC5D43657}" type="presParOf" srcId="{055F66E2-E454-4F5B-ACAF-17308DB10F37}" destId="{D8F6695E-E63B-4509-AEC7-BEBE35BB806F}" srcOrd="2" destOrd="0" presId="urn:microsoft.com/office/officeart/2018/5/layout/IconCircleLabelList"/>
    <dgm:cxn modelId="{323A7B9B-5C29-4A41-9495-0A33657D4806}" type="presParOf" srcId="{D8F6695E-E63B-4509-AEC7-BEBE35BB806F}" destId="{235C61F8-3EA9-42D9-B51A-34F76C258C49}" srcOrd="0" destOrd="0" presId="urn:microsoft.com/office/officeart/2018/5/layout/IconCircleLabelList"/>
    <dgm:cxn modelId="{83BDCBAC-BFA5-2046-9FB7-61CC7C0C9D14}" type="presParOf" srcId="{D8F6695E-E63B-4509-AEC7-BEBE35BB806F}" destId="{963BEAFE-CD83-4202-99E2-0379A5FD55CE}" srcOrd="1" destOrd="0" presId="urn:microsoft.com/office/officeart/2018/5/layout/IconCircleLabelList"/>
    <dgm:cxn modelId="{FE7BBC41-CC5D-0644-A480-4B42BDFFD219}" type="presParOf" srcId="{D8F6695E-E63B-4509-AEC7-BEBE35BB806F}" destId="{993A6F48-D297-40FA-886E-4946C2851F44}" srcOrd="2" destOrd="0" presId="urn:microsoft.com/office/officeart/2018/5/layout/IconCircleLabelList"/>
    <dgm:cxn modelId="{B4B053ED-2E1E-4B4F-9686-51D30ED0F829}" type="presParOf" srcId="{D8F6695E-E63B-4509-AEC7-BEBE35BB806F}" destId="{5BA570DD-C673-422D-8876-A18B164537EB}" srcOrd="3" destOrd="0" presId="urn:microsoft.com/office/officeart/2018/5/layout/IconCircleLabelList"/>
    <dgm:cxn modelId="{ADA14785-F403-7F48-A48C-765CFC3E81D9}" type="presParOf" srcId="{055F66E2-E454-4F5B-ACAF-17308DB10F37}" destId="{914B641D-3F34-4439-B494-3CF33CD4E2D6}" srcOrd="3" destOrd="0" presId="urn:microsoft.com/office/officeart/2018/5/layout/IconCircleLabelList"/>
    <dgm:cxn modelId="{2714008B-E40E-1D45-8501-59F06360E088}" type="presParOf" srcId="{055F66E2-E454-4F5B-ACAF-17308DB10F37}" destId="{EA43669E-2852-4584-8EE6-FDFF00FE3A03}" srcOrd="4" destOrd="0" presId="urn:microsoft.com/office/officeart/2018/5/layout/IconCircleLabelList"/>
    <dgm:cxn modelId="{66F63FE6-26CF-9C42-BC8E-00BB0CBC00DB}" type="presParOf" srcId="{EA43669E-2852-4584-8EE6-FDFF00FE3A03}" destId="{0C454525-9B6E-4C93-A1F8-E4BDF9FE7EA7}" srcOrd="0" destOrd="0" presId="urn:microsoft.com/office/officeart/2018/5/layout/IconCircleLabelList"/>
    <dgm:cxn modelId="{47D4EE9A-61FD-BE4F-B2E8-B8771238B180}" type="presParOf" srcId="{EA43669E-2852-4584-8EE6-FDFF00FE3A03}" destId="{E75A3D09-8C69-4846-8375-DD71C8DB5D47}" srcOrd="1" destOrd="0" presId="urn:microsoft.com/office/officeart/2018/5/layout/IconCircleLabelList"/>
    <dgm:cxn modelId="{1DED388E-497E-B74F-8EDA-8814A9C7CEA0}" type="presParOf" srcId="{EA43669E-2852-4584-8EE6-FDFF00FE3A03}" destId="{3455B7ED-04D8-4B90-B490-5A31A09CC9B0}" srcOrd="2" destOrd="0" presId="urn:microsoft.com/office/officeart/2018/5/layout/IconCircleLabelList"/>
    <dgm:cxn modelId="{F7487890-0AA5-E548-B427-BCA0B1A3C8E4}" type="presParOf" srcId="{EA43669E-2852-4584-8EE6-FDFF00FE3A03}" destId="{E6C9A046-E72B-4C35-B638-2872E5CA08D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BFEA00-B9C2-409B-B97E-BCEE19DBAF0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1CE7AE-751E-4AE0-B9A3-8C6012921A31}">
      <dgm:prSet/>
      <dgm:spPr/>
      <dgm:t>
        <a:bodyPr/>
        <a:lstStyle/>
        <a:p>
          <a:r>
            <a:rPr kumimoji="1" lang="zh-CN"/>
            <a:t>字别太多，字体别太小</a:t>
          </a:r>
          <a:endParaRPr lang="en-US"/>
        </a:p>
      </dgm:t>
    </dgm:pt>
    <dgm:pt modelId="{04EB7CAF-D084-46BC-96E3-9437B7249DC5}" type="parTrans" cxnId="{81E729A8-18CB-48BE-BC34-83DCB2407676}">
      <dgm:prSet/>
      <dgm:spPr/>
      <dgm:t>
        <a:bodyPr/>
        <a:lstStyle/>
        <a:p>
          <a:endParaRPr lang="en-US"/>
        </a:p>
      </dgm:t>
    </dgm:pt>
    <dgm:pt modelId="{B92CAD51-B343-4004-B731-759E8F931B90}" type="sibTrans" cxnId="{81E729A8-18CB-48BE-BC34-83DCB2407676}">
      <dgm:prSet/>
      <dgm:spPr/>
      <dgm:t>
        <a:bodyPr/>
        <a:lstStyle/>
        <a:p>
          <a:endParaRPr lang="en-US"/>
        </a:p>
      </dgm:t>
    </dgm:pt>
    <dgm:pt modelId="{12B990A0-94F3-4D57-9B31-BD36D61D8E9B}">
      <dgm:prSet/>
      <dgm:spPr/>
      <dgm:t>
        <a:bodyPr/>
        <a:lstStyle/>
        <a:p>
          <a:r>
            <a:rPr kumimoji="1" lang="zh-CN" dirty="0"/>
            <a:t>多用图和数字</a:t>
          </a:r>
          <a:r>
            <a:rPr kumimoji="1" lang="zh-CN" altLang="en-US" dirty="0"/>
            <a:t>，用高亮和动画突出重点</a:t>
          </a:r>
          <a:endParaRPr lang="en-US" dirty="0"/>
        </a:p>
      </dgm:t>
    </dgm:pt>
    <dgm:pt modelId="{E9B0C9EC-6A85-4EDB-83F8-DC313690AEEB}" type="parTrans" cxnId="{8A1993E6-9D12-41A0-867F-F45426B18594}">
      <dgm:prSet/>
      <dgm:spPr/>
      <dgm:t>
        <a:bodyPr/>
        <a:lstStyle/>
        <a:p>
          <a:endParaRPr lang="en-US"/>
        </a:p>
      </dgm:t>
    </dgm:pt>
    <dgm:pt modelId="{9999A491-A404-4EE0-829E-6D868932F2F5}" type="sibTrans" cxnId="{8A1993E6-9D12-41A0-867F-F45426B18594}">
      <dgm:prSet/>
      <dgm:spPr/>
      <dgm:t>
        <a:bodyPr/>
        <a:lstStyle/>
        <a:p>
          <a:endParaRPr lang="en-US"/>
        </a:p>
      </dgm:t>
    </dgm:pt>
    <dgm:pt modelId="{6D924325-1AB7-48D0-BEA1-5A7CE8034545}">
      <dgm:prSet/>
      <dgm:spPr/>
      <dgm:t>
        <a:bodyPr/>
        <a:lstStyle/>
        <a:p>
          <a:r>
            <a:rPr kumimoji="1" lang="zh-CN" dirty="0"/>
            <a:t>排版要一致</a:t>
          </a:r>
          <a:endParaRPr lang="en-US" dirty="0"/>
        </a:p>
      </dgm:t>
    </dgm:pt>
    <dgm:pt modelId="{9B9F5AF6-06B4-4CCA-91E7-82BB1BDA8814}" type="parTrans" cxnId="{C0DC280D-8643-4715-BED0-3673930B7155}">
      <dgm:prSet/>
      <dgm:spPr/>
      <dgm:t>
        <a:bodyPr/>
        <a:lstStyle/>
        <a:p>
          <a:endParaRPr lang="en-US"/>
        </a:p>
      </dgm:t>
    </dgm:pt>
    <dgm:pt modelId="{E4D47BBF-4167-4193-A19E-2D302946A267}" type="sibTrans" cxnId="{C0DC280D-8643-4715-BED0-3673930B7155}">
      <dgm:prSet/>
      <dgm:spPr/>
      <dgm:t>
        <a:bodyPr/>
        <a:lstStyle/>
        <a:p>
          <a:endParaRPr lang="en-US"/>
        </a:p>
      </dgm:t>
    </dgm:pt>
    <dgm:pt modelId="{335A26F4-9695-9546-A8BE-6FEB14E46C15}" type="pres">
      <dgm:prSet presAssocID="{FDBFEA00-B9C2-409B-B97E-BCEE19DBAF0A}" presName="linear" presStyleCnt="0">
        <dgm:presLayoutVars>
          <dgm:dir/>
          <dgm:animLvl val="lvl"/>
          <dgm:resizeHandles val="exact"/>
        </dgm:presLayoutVars>
      </dgm:prSet>
      <dgm:spPr/>
    </dgm:pt>
    <dgm:pt modelId="{C1BFAB69-4634-8B42-A6A8-556539A7AE82}" type="pres">
      <dgm:prSet presAssocID="{491CE7AE-751E-4AE0-B9A3-8C6012921A31}" presName="parentLin" presStyleCnt="0"/>
      <dgm:spPr/>
    </dgm:pt>
    <dgm:pt modelId="{7BB1F2DE-8FC7-3640-BD25-49FA689567EB}" type="pres">
      <dgm:prSet presAssocID="{491CE7AE-751E-4AE0-B9A3-8C6012921A31}" presName="parentLeftMargin" presStyleLbl="node1" presStyleIdx="0" presStyleCnt="3"/>
      <dgm:spPr/>
    </dgm:pt>
    <dgm:pt modelId="{5A3633A7-A195-564D-A5A0-BCB238DF6306}" type="pres">
      <dgm:prSet presAssocID="{491CE7AE-751E-4AE0-B9A3-8C6012921A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4F00CF-3FE2-654A-B491-245E1682B176}" type="pres">
      <dgm:prSet presAssocID="{491CE7AE-751E-4AE0-B9A3-8C6012921A31}" presName="negativeSpace" presStyleCnt="0"/>
      <dgm:spPr/>
    </dgm:pt>
    <dgm:pt modelId="{C6E250B4-8205-DF46-A173-64D25E11849A}" type="pres">
      <dgm:prSet presAssocID="{491CE7AE-751E-4AE0-B9A3-8C6012921A31}" presName="childText" presStyleLbl="conFgAcc1" presStyleIdx="0" presStyleCnt="3">
        <dgm:presLayoutVars>
          <dgm:bulletEnabled val="1"/>
        </dgm:presLayoutVars>
      </dgm:prSet>
      <dgm:spPr/>
    </dgm:pt>
    <dgm:pt modelId="{0D2FC90B-0BE1-7842-869F-7DC7AF81F434}" type="pres">
      <dgm:prSet presAssocID="{B92CAD51-B343-4004-B731-759E8F931B90}" presName="spaceBetweenRectangles" presStyleCnt="0"/>
      <dgm:spPr/>
    </dgm:pt>
    <dgm:pt modelId="{F3FF12F2-5C33-8A4A-BBDC-DF31F0F1F831}" type="pres">
      <dgm:prSet presAssocID="{12B990A0-94F3-4D57-9B31-BD36D61D8E9B}" presName="parentLin" presStyleCnt="0"/>
      <dgm:spPr/>
    </dgm:pt>
    <dgm:pt modelId="{B1DF6FE7-6A1D-0846-A48D-048F3C39ABBF}" type="pres">
      <dgm:prSet presAssocID="{12B990A0-94F3-4D57-9B31-BD36D61D8E9B}" presName="parentLeftMargin" presStyleLbl="node1" presStyleIdx="0" presStyleCnt="3"/>
      <dgm:spPr/>
    </dgm:pt>
    <dgm:pt modelId="{F92F8D89-2EF7-864E-B8E7-56E4F48C762D}" type="pres">
      <dgm:prSet presAssocID="{12B990A0-94F3-4D57-9B31-BD36D61D8E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CC2F5F-37E9-0E4F-94F4-3B77585F4A09}" type="pres">
      <dgm:prSet presAssocID="{12B990A0-94F3-4D57-9B31-BD36D61D8E9B}" presName="negativeSpace" presStyleCnt="0"/>
      <dgm:spPr/>
    </dgm:pt>
    <dgm:pt modelId="{5997AE7C-B24E-BB42-857E-A0EC3D5165F7}" type="pres">
      <dgm:prSet presAssocID="{12B990A0-94F3-4D57-9B31-BD36D61D8E9B}" presName="childText" presStyleLbl="conFgAcc1" presStyleIdx="1" presStyleCnt="3">
        <dgm:presLayoutVars>
          <dgm:bulletEnabled val="1"/>
        </dgm:presLayoutVars>
      </dgm:prSet>
      <dgm:spPr/>
    </dgm:pt>
    <dgm:pt modelId="{86E77369-F7F7-AE45-A07C-F31FA7A4A67C}" type="pres">
      <dgm:prSet presAssocID="{9999A491-A404-4EE0-829E-6D868932F2F5}" presName="spaceBetweenRectangles" presStyleCnt="0"/>
      <dgm:spPr/>
    </dgm:pt>
    <dgm:pt modelId="{8F5CF741-40A1-7143-94B7-E56516369AA1}" type="pres">
      <dgm:prSet presAssocID="{6D924325-1AB7-48D0-BEA1-5A7CE8034545}" presName="parentLin" presStyleCnt="0"/>
      <dgm:spPr/>
    </dgm:pt>
    <dgm:pt modelId="{12648F77-F865-1C4C-B94A-EAEAB7229E2F}" type="pres">
      <dgm:prSet presAssocID="{6D924325-1AB7-48D0-BEA1-5A7CE8034545}" presName="parentLeftMargin" presStyleLbl="node1" presStyleIdx="1" presStyleCnt="3"/>
      <dgm:spPr/>
    </dgm:pt>
    <dgm:pt modelId="{F47989F2-2B64-E44D-9E11-AF44D6889EF4}" type="pres">
      <dgm:prSet presAssocID="{6D924325-1AB7-48D0-BEA1-5A7CE803454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D4BEFAA-4C83-F349-B15E-037F3DFA02B5}" type="pres">
      <dgm:prSet presAssocID="{6D924325-1AB7-48D0-BEA1-5A7CE8034545}" presName="negativeSpace" presStyleCnt="0"/>
      <dgm:spPr/>
    </dgm:pt>
    <dgm:pt modelId="{20C965E1-B35A-1F48-B3B1-7BBE592CC536}" type="pres">
      <dgm:prSet presAssocID="{6D924325-1AB7-48D0-BEA1-5A7CE803454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5365A03-94F7-AE43-9C64-E1DA9FC91D13}" type="presOf" srcId="{FDBFEA00-B9C2-409B-B97E-BCEE19DBAF0A}" destId="{335A26F4-9695-9546-A8BE-6FEB14E46C15}" srcOrd="0" destOrd="0" presId="urn:microsoft.com/office/officeart/2005/8/layout/list1"/>
    <dgm:cxn modelId="{98CAE404-F0EB-944F-98F8-584FC7F9E954}" type="presOf" srcId="{491CE7AE-751E-4AE0-B9A3-8C6012921A31}" destId="{7BB1F2DE-8FC7-3640-BD25-49FA689567EB}" srcOrd="0" destOrd="0" presId="urn:microsoft.com/office/officeart/2005/8/layout/list1"/>
    <dgm:cxn modelId="{C0DC280D-8643-4715-BED0-3673930B7155}" srcId="{FDBFEA00-B9C2-409B-B97E-BCEE19DBAF0A}" destId="{6D924325-1AB7-48D0-BEA1-5A7CE8034545}" srcOrd="2" destOrd="0" parTransId="{9B9F5AF6-06B4-4CCA-91E7-82BB1BDA8814}" sibTransId="{E4D47BBF-4167-4193-A19E-2D302946A267}"/>
    <dgm:cxn modelId="{965AEF22-0AE1-1A40-B701-1726123CA238}" type="presOf" srcId="{6D924325-1AB7-48D0-BEA1-5A7CE8034545}" destId="{F47989F2-2B64-E44D-9E11-AF44D6889EF4}" srcOrd="1" destOrd="0" presId="urn:microsoft.com/office/officeart/2005/8/layout/list1"/>
    <dgm:cxn modelId="{1D6C2B52-4BE6-384D-9C65-904FEA506FD9}" type="presOf" srcId="{491CE7AE-751E-4AE0-B9A3-8C6012921A31}" destId="{5A3633A7-A195-564D-A5A0-BCB238DF6306}" srcOrd="1" destOrd="0" presId="urn:microsoft.com/office/officeart/2005/8/layout/list1"/>
    <dgm:cxn modelId="{81E729A8-18CB-48BE-BC34-83DCB2407676}" srcId="{FDBFEA00-B9C2-409B-B97E-BCEE19DBAF0A}" destId="{491CE7AE-751E-4AE0-B9A3-8C6012921A31}" srcOrd="0" destOrd="0" parTransId="{04EB7CAF-D084-46BC-96E3-9437B7249DC5}" sibTransId="{B92CAD51-B343-4004-B731-759E8F931B90}"/>
    <dgm:cxn modelId="{D2FF9EB0-94E9-9144-93BF-D543EAE2A578}" type="presOf" srcId="{12B990A0-94F3-4D57-9B31-BD36D61D8E9B}" destId="{F92F8D89-2EF7-864E-B8E7-56E4F48C762D}" srcOrd="1" destOrd="0" presId="urn:microsoft.com/office/officeart/2005/8/layout/list1"/>
    <dgm:cxn modelId="{19ABABE4-CC1A-7A45-889F-79B36F9DE49E}" type="presOf" srcId="{12B990A0-94F3-4D57-9B31-BD36D61D8E9B}" destId="{B1DF6FE7-6A1D-0846-A48D-048F3C39ABBF}" srcOrd="0" destOrd="0" presId="urn:microsoft.com/office/officeart/2005/8/layout/list1"/>
    <dgm:cxn modelId="{8A1993E6-9D12-41A0-867F-F45426B18594}" srcId="{FDBFEA00-B9C2-409B-B97E-BCEE19DBAF0A}" destId="{12B990A0-94F3-4D57-9B31-BD36D61D8E9B}" srcOrd="1" destOrd="0" parTransId="{E9B0C9EC-6A85-4EDB-83F8-DC313690AEEB}" sibTransId="{9999A491-A404-4EE0-829E-6D868932F2F5}"/>
    <dgm:cxn modelId="{18B02DF4-B05E-8142-AFCD-CF05FA7F4548}" type="presOf" srcId="{6D924325-1AB7-48D0-BEA1-5A7CE8034545}" destId="{12648F77-F865-1C4C-B94A-EAEAB7229E2F}" srcOrd="0" destOrd="0" presId="urn:microsoft.com/office/officeart/2005/8/layout/list1"/>
    <dgm:cxn modelId="{2A860A75-CF8F-9043-897C-7D45867A87A6}" type="presParOf" srcId="{335A26F4-9695-9546-A8BE-6FEB14E46C15}" destId="{C1BFAB69-4634-8B42-A6A8-556539A7AE82}" srcOrd="0" destOrd="0" presId="urn:microsoft.com/office/officeart/2005/8/layout/list1"/>
    <dgm:cxn modelId="{234F1357-DFA7-4D42-8F15-890A3D7AC2C1}" type="presParOf" srcId="{C1BFAB69-4634-8B42-A6A8-556539A7AE82}" destId="{7BB1F2DE-8FC7-3640-BD25-49FA689567EB}" srcOrd="0" destOrd="0" presId="urn:microsoft.com/office/officeart/2005/8/layout/list1"/>
    <dgm:cxn modelId="{CCBC1DC8-FDE2-1A48-92C6-0F907A9FD627}" type="presParOf" srcId="{C1BFAB69-4634-8B42-A6A8-556539A7AE82}" destId="{5A3633A7-A195-564D-A5A0-BCB238DF6306}" srcOrd="1" destOrd="0" presId="urn:microsoft.com/office/officeart/2005/8/layout/list1"/>
    <dgm:cxn modelId="{3661E5AA-5BFF-1F4C-AC0B-DC3BFDFC701A}" type="presParOf" srcId="{335A26F4-9695-9546-A8BE-6FEB14E46C15}" destId="{994F00CF-3FE2-654A-B491-245E1682B176}" srcOrd="1" destOrd="0" presId="urn:microsoft.com/office/officeart/2005/8/layout/list1"/>
    <dgm:cxn modelId="{26628921-6DC5-E644-B8EB-68A31FEAEC70}" type="presParOf" srcId="{335A26F4-9695-9546-A8BE-6FEB14E46C15}" destId="{C6E250B4-8205-DF46-A173-64D25E11849A}" srcOrd="2" destOrd="0" presId="urn:microsoft.com/office/officeart/2005/8/layout/list1"/>
    <dgm:cxn modelId="{E2129402-1742-554D-937B-6F9E1C62A145}" type="presParOf" srcId="{335A26F4-9695-9546-A8BE-6FEB14E46C15}" destId="{0D2FC90B-0BE1-7842-869F-7DC7AF81F434}" srcOrd="3" destOrd="0" presId="urn:microsoft.com/office/officeart/2005/8/layout/list1"/>
    <dgm:cxn modelId="{4E2C99C2-916A-1A4D-8E0C-4C3FF40CF33C}" type="presParOf" srcId="{335A26F4-9695-9546-A8BE-6FEB14E46C15}" destId="{F3FF12F2-5C33-8A4A-BBDC-DF31F0F1F831}" srcOrd="4" destOrd="0" presId="urn:microsoft.com/office/officeart/2005/8/layout/list1"/>
    <dgm:cxn modelId="{02141108-284B-634F-933A-92CF1033BC0E}" type="presParOf" srcId="{F3FF12F2-5C33-8A4A-BBDC-DF31F0F1F831}" destId="{B1DF6FE7-6A1D-0846-A48D-048F3C39ABBF}" srcOrd="0" destOrd="0" presId="urn:microsoft.com/office/officeart/2005/8/layout/list1"/>
    <dgm:cxn modelId="{6E1AB4A5-4268-3746-B13A-BA6DB4CFFEED}" type="presParOf" srcId="{F3FF12F2-5C33-8A4A-BBDC-DF31F0F1F831}" destId="{F92F8D89-2EF7-864E-B8E7-56E4F48C762D}" srcOrd="1" destOrd="0" presId="urn:microsoft.com/office/officeart/2005/8/layout/list1"/>
    <dgm:cxn modelId="{5E534ECA-39B7-AD42-9C17-071442953E7B}" type="presParOf" srcId="{335A26F4-9695-9546-A8BE-6FEB14E46C15}" destId="{89CC2F5F-37E9-0E4F-94F4-3B77585F4A09}" srcOrd="5" destOrd="0" presId="urn:microsoft.com/office/officeart/2005/8/layout/list1"/>
    <dgm:cxn modelId="{C56F88AE-EEE0-994E-A0B0-AA5613109358}" type="presParOf" srcId="{335A26F4-9695-9546-A8BE-6FEB14E46C15}" destId="{5997AE7C-B24E-BB42-857E-A0EC3D5165F7}" srcOrd="6" destOrd="0" presId="urn:microsoft.com/office/officeart/2005/8/layout/list1"/>
    <dgm:cxn modelId="{412C1AD9-A3D1-D546-9513-23790CC3FD54}" type="presParOf" srcId="{335A26F4-9695-9546-A8BE-6FEB14E46C15}" destId="{86E77369-F7F7-AE45-A07C-F31FA7A4A67C}" srcOrd="7" destOrd="0" presId="urn:microsoft.com/office/officeart/2005/8/layout/list1"/>
    <dgm:cxn modelId="{925841EB-107D-774A-86FC-EA6D4B643B7A}" type="presParOf" srcId="{335A26F4-9695-9546-A8BE-6FEB14E46C15}" destId="{8F5CF741-40A1-7143-94B7-E56516369AA1}" srcOrd="8" destOrd="0" presId="urn:microsoft.com/office/officeart/2005/8/layout/list1"/>
    <dgm:cxn modelId="{34CD60DD-F134-3B42-ACA6-0EAD9C5DA6DB}" type="presParOf" srcId="{8F5CF741-40A1-7143-94B7-E56516369AA1}" destId="{12648F77-F865-1C4C-B94A-EAEAB7229E2F}" srcOrd="0" destOrd="0" presId="urn:microsoft.com/office/officeart/2005/8/layout/list1"/>
    <dgm:cxn modelId="{B7DFC045-0E65-AC41-A034-857DF5210ED4}" type="presParOf" srcId="{8F5CF741-40A1-7143-94B7-E56516369AA1}" destId="{F47989F2-2B64-E44D-9E11-AF44D6889EF4}" srcOrd="1" destOrd="0" presId="urn:microsoft.com/office/officeart/2005/8/layout/list1"/>
    <dgm:cxn modelId="{77DB20ED-D5DD-B140-B923-CD871B4386AC}" type="presParOf" srcId="{335A26F4-9695-9546-A8BE-6FEB14E46C15}" destId="{6D4BEFAA-4C83-F349-B15E-037F3DFA02B5}" srcOrd="9" destOrd="0" presId="urn:microsoft.com/office/officeart/2005/8/layout/list1"/>
    <dgm:cxn modelId="{8ECDEEED-E3B2-FD4C-8F66-BC26F8FF5D8F}" type="presParOf" srcId="{335A26F4-9695-9546-A8BE-6FEB14E46C15}" destId="{20C965E1-B35A-1F48-B3B1-7BBE592CC53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CE6F0D-0C59-495C-9BBF-B4F6690378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AEEC5FC-4380-4F75-9A27-7AF0B0FFAA4E}">
      <dgm:prSet/>
      <dgm:spPr/>
      <dgm:t>
        <a:bodyPr/>
        <a:lstStyle/>
        <a:p>
          <a:pPr>
            <a:defRPr cap="all"/>
          </a:pPr>
          <a:r>
            <a:rPr kumimoji="1" lang="zh-CN"/>
            <a:t>讲好开头</a:t>
          </a:r>
          <a:endParaRPr lang="en-US"/>
        </a:p>
      </dgm:t>
    </dgm:pt>
    <dgm:pt modelId="{40B12DB8-3107-4377-8CD8-4D27D6AD0549}" type="parTrans" cxnId="{1836AA72-34C3-4C6C-818D-75F33C7477D1}">
      <dgm:prSet/>
      <dgm:spPr/>
      <dgm:t>
        <a:bodyPr/>
        <a:lstStyle/>
        <a:p>
          <a:endParaRPr lang="en-US"/>
        </a:p>
      </dgm:t>
    </dgm:pt>
    <dgm:pt modelId="{92F37401-BCE7-431D-8615-0B36C0EE784E}" type="sibTrans" cxnId="{1836AA72-34C3-4C6C-818D-75F33C7477D1}">
      <dgm:prSet/>
      <dgm:spPr/>
      <dgm:t>
        <a:bodyPr/>
        <a:lstStyle/>
        <a:p>
          <a:endParaRPr lang="en-US"/>
        </a:p>
      </dgm:t>
    </dgm:pt>
    <dgm:pt modelId="{C1D837AC-3B71-41A1-AECE-C7B5224ADA0F}">
      <dgm:prSet/>
      <dgm:spPr/>
      <dgm:t>
        <a:bodyPr/>
        <a:lstStyle/>
        <a:p>
          <a:pPr>
            <a:defRPr cap="all"/>
          </a:pPr>
          <a:r>
            <a:rPr kumimoji="1" lang="zh-CN"/>
            <a:t>注意语调和语速</a:t>
          </a:r>
          <a:endParaRPr lang="en-US"/>
        </a:p>
      </dgm:t>
    </dgm:pt>
    <dgm:pt modelId="{44A14D00-E37D-4FFA-B333-CAFC9F7D8135}" type="parTrans" cxnId="{8B13DD06-A5FD-4154-A8F0-A14A08990DCD}">
      <dgm:prSet/>
      <dgm:spPr/>
      <dgm:t>
        <a:bodyPr/>
        <a:lstStyle/>
        <a:p>
          <a:endParaRPr lang="en-US"/>
        </a:p>
      </dgm:t>
    </dgm:pt>
    <dgm:pt modelId="{59259B11-9FA5-4E26-9ED9-8E0EB31CF4A0}" type="sibTrans" cxnId="{8B13DD06-A5FD-4154-A8F0-A14A08990DCD}">
      <dgm:prSet/>
      <dgm:spPr/>
      <dgm:t>
        <a:bodyPr/>
        <a:lstStyle/>
        <a:p>
          <a:endParaRPr lang="en-US"/>
        </a:p>
      </dgm:t>
    </dgm:pt>
    <dgm:pt modelId="{69D03794-DABB-4C08-BC9C-F708B696324E}">
      <dgm:prSet/>
      <dgm:spPr/>
      <dgm:t>
        <a:bodyPr/>
        <a:lstStyle/>
        <a:p>
          <a:pPr>
            <a:defRPr cap="all"/>
          </a:pPr>
          <a:r>
            <a:rPr kumimoji="1" lang="zh-CN"/>
            <a:t>多用承接</a:t>
          </a:r>
          <a:endParaRPr lang="en-US"/>
        </a:p>
      </dgm:t>
    </dgm:pt>
    <dgm:pt modelId="{13F32E99-67E3-492A-97A5-944851F41961}" type="parTrans" cxnId="{F4BDE458-90E4-45B6-AB7C-79A0BDD696FB}">
      <dgm:prSet/>
      <dgm:spPr/>
      <dgm:t>
        <a:bodyPr/>
        <a:lstStyle/>
        <a:p>
          <a:endParaRPr lang="en-US"/>
        </a:p>
      </dgm:t>
    </dgm:pt>
    <dgm:pt modelId="{F8A61276-2AEB-44B9-8AC5-EC4C1BD3A33C}" type="sibTrans" cxnId="{F4BDE458-90E4-45B6-AB7C-79A0BDD696FB}">
      <dgm:prSet/>
      <dgm:spPr/>
      <dgm:t>
        <a:bodyPr/>
        <a:lstStyle/>
        <a:p>
          <a:endParaRPr lang="en-US"/>
        </a:p>
      </dgm:t>
    </dgm:pt>
    <dgm:pt modelId="{BCCB7DCB-7BEF-4B86-AF89-B81231283C03}" type="pres">
      <dgm:prSet presAssocID="{A7CE6F0D-0C59-495C-9BBF-B4F6690378C2}" presName="root" presStyleCnt="0">
        <dgm:presLayoutVars>
          <dgm:dir/>
          <dgm:resizeHandles val="exact"/>
        </dgm:presLayoutVars>
      </dgm:prSet>
      <dgm:spPr/>
    </dgm:pt>
    <dgm:pt modelId="{4AD359F1-37B7-4E29-9B03-101FCE583E67}" type="pres">
      <dgm:prSet presAssocID="{1AEEC5FC-4380-4F75-9A27-7AF0B0FFAA4E}" presName="compNode" presStyleCnt="0"/>
      <dgm:spPr/>
    </dgm:pt>
    <dgm:pt modelId="{AD3C2818-A8B2-4B4A-9832-515EBCDC3D9C}" type="pres">
      <dgm:prSet presAssocID="{1AEEC5FC-4380-4F75-9A27-7AF0B0FFAA4E}" presName="iconBgRect" presStyleLbl="bgShp" presStyleIdx="0" presStyleCnt="3"/>
      <dgm:spPr/>
    </dgm:pt>
    <dgm:pt modelId="{CA89BD19-E859-4632-BC1F-C79808D48D56}" type="pres">
      <dgm:prSet presAssocID="{1AEEC5FC-4380-4F75-9A27-7AF0B0FFAA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B507BF9F-10A1-4FE1-BCD4-1AB444CFDCFD}" type="pres">
      <dgm:prSet presAssocID="{1AEEC5FC-4380-4F75-9A27-7AF0B0FFAA4E}" presName="spaceRect" presStyleCnt="0"/>
      <dgm:spPr/>
    </dgm:pt>
    <dgm:pt modelId="{E938DFB2-6172-4691-928A-0A3F6A540DB2}" type="pres">
      <dgm:prSet presAssocID="{1AEEC5FC-4380-4F75-9A27-7AF0B0FFAA4E}" presName="textRect" presStyleLbl="revTx" presStyleIdx="0" presStyleCnt="3">
        <dgm:presLayoutVars>
          <dgm:chMax val="1"/>
          <dgm:chPref val="1"/>
        </dgm:presLayoutVars>
      </dgm:prSet>
      <dgm:spPr/>
    </dgm:pt>
    <dgm:pt modelId="{A7E32E43-FB8C-45FD-89E2-949F96DC0D97}" type="pres">
      <dgm:prSet presAssocID="{92F37401-BCE7-431D-8615-0B36C0EE784E}" presName="sibTrans" presStyleCnt="0"/>
      <dgm:spPr/>
    </dgm:pt>
    <dgm:pt modelId="{A80AC87C-6417-41B0-A8A4-99EFE8BDE3E2}" type="pres">
      <dgm:prSet presAssocID="{C1D837AC-3B71-41A1-AECE-C7B5224ADA0F}" presName="compNode" presStyleCnt="0"/>
      <dgm:spPr/>
    </dgm:pt>
    <dgm:pt modelId="{1B2DF5EF-008B-4378-9740-CCF2594DA456}" type="pres">
      <dgm:prSet presAssocID="{C1D837AC-3B71-41A1-AECE-C7B5224ADA0F}" presName="iconBgRect" presStyleLbl="bgShp" presStyleIdx="1" presStyleCnt="3"/>
      <dgm:spPr/>
    </dgm:pt>
    <dgm:pt modelId="{C926CA1A-925C-41CF-90CA-989B7FB7D8C0}" type="pres">
      <dgm:prSet presAssocID="{C1D837AC-3B71-41A1-AECE-C7B5224ADA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BA45540-1700-472B-A055-858A42ADA8F3}" type="pres">
      <dgm:prSet presAssocID="{C1D837AC-3B71-41A1-AECE-C7B5224ADA0F}" presName="spaceRect" presStyleCnt="0"/>
      <dgm:spPr/>
    </dgm:pt>
    <dgm:pt modelId="{ECF1ED7B-41B1-4074-9BBD-3D492EFB0EC9}" type="pres">
      <dgm:prSet presAssocID="{C1D837AC-3B71-41A1-AECE-C7B5224ADA0F}" presName="textRect" presStyleLbl="revTx" presStyleIdx="1" presStyleCnt="3">
        <dgm:presLayoutVars>
          <dgm:chMax val="1"/>
          <dgm:chPref val="1"/>
        </dgm:presLayoutVars>
      </dgm:prSet>
      <dgm:spPr/>
    </dgm:pt>
    <dgm:pt modelId="{6B05A163-DEF2-4D8E-8CEA-6ABB1FA1D168}" type="pres">
      <dgm:prSet presAssocID="{59259B11-9FA5-4E26-9ED9-8E0EB31CF4A0}" presName="sibTrans" presStyleCnt="0"/>
      <dgm:spPr/>
    </dgm:pt>
    <dgm:pt modelId="{893E331A-8DBF-4680-9E74-EB1698F6A73F}" type="pres">
      <dgm:prSet presAssocID="{69D03794-DABB-4C08-BC9C-F708B696324E}" presName="compNode" presStyleCnt="0"/>
      <dgm:spPr/>
    </dgm:pt>
    <dgm:pt modelId="{BD332207-72BB-458D-A5E2-79DB5AC55116}" type="pres">
      <dgm:prSet presAssocID="{69D03794-DABB-4C08-BC9C-F708B696324E}" presName="iconBgRect" presStyleLbl="bgShp" presStyleIdx="2" presStyleCnt="3"/>
      <dgm:spPr/>
    </dgm:pt>
    <dgm:pt modelId="{17C94930-D742-40FF-AD9E-8D108CC8E0DB}" type="pres">
      <dgm:prSet presAssocID="{69D03794-DABB-4C08-BC9C-F708B69632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81BC77A3-A75E-439E-B41F-B5761676E538}" type="pres">
      <dgm:prSet presAssocID="{69D03794-DABB-4C08-BC9C-F708B696324E}" presName="spaceRect" presStyleCnt="0"/>
      <dgm:spPr/>
    </dgm:pt>
    <dgm:pt modelId="{7BDCDEF9-688C-4074-B910-2E5DCF1F3274}" type="pres">
      <dgm:prSet presAssocID="{69D03794-DABB-4C08-BC9C-F708B69632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D6C2802-5009-4592-9690-00D6024C7AE1}" type="presOf" srcId="{C1D837AC-3B71-41A1-AECE-C7B5224ADA0F}" destId="{ECF1ED7B-41B1-4074-9BBD-3D492EFB0EC9}" srcOrd="0" destOrd="0" presId="urn:microsoft.com/office/officeart/2018/5/layout/IconCircleLabelList"/>
    <dgm:cxn modelId="{8B13DD06-A5FD-4154-A8F0-A14A08990DCD}" srcId="{A7CE6F0D-0C59-495C-9BBF-B4F6690378C2}" destId="{C1D837AC-3B71-41A1-AECE-C7B5224ADA0F}" srcOrd="1" destOrd="0" parTransId="{44A14D00-E37D-4FFA-B333-CAFC9F7D8135}" sibTransId="{59259B11-9FA5-4E26-9ED9-8E0EB31CF4A0}"/>
    <dgm:cxn modelId="{D4E45114-1221-40EA-824A-EAA1EEF8E66C}" type="presOf" srcId="{A7CE6F0D-0C59-495C-9BBF-B4F6690378C2}" destId="{BCCB7DCB-7BEF-4B86-AF89-B81231283C03}" srcOrd="0" destOrd="0" presId="urn:microsoft.com/office/officeart/2018/5/layout/IconCircleLabelList"/>
    <dgm:cxn modelId="{1C182C40-B790-4584-98C5-9272E93AA590}" type="presOf" srcId="{1AEEC5FC-4380-4F75-9A27-7AF0B0FFAA4E}" destId="{E938DFB2-6172-4691-928A-0A3F6A540DB2}" srcOrd="0" destOrd="0" presId="urn:microsoft.com/office/officeart/2018/5/layout/IconCircleLabelList"/>
    <dgm:cxn modelId="{F4BDE458-90E4-45B6-AB7C-79A0BDD696FB}" srcId="{A7CE6F0D-0C59-495C-9BBF-B4F6690378C2}" destId="{69D03794-DABB-4C08-BC9C-F708B696324E}" srcOrd="2" destOrd="0" parTransId="{13F32E99-67E3-492A-97A5-944851F41961}" sibTransId="{F8A61276-2AEB-44B9-8AC5-EC4C1BD3A33C}"/>
    <dgm:cxn modelId="{1836AA72-34C3-4C6C-818D-75F33C7477D1}" srcId="{A7CE6F0D-0C59-495C-9BBF-B4F6690378C2}" destId="{1AEEC5FC-4380-4F75-9A27-7AF0B0FFAA4E}" srcOrd="0" destOrd="0" parTransId="{40B12DB8-3107-4377-8CD8-4D27D6AD0549}" sibTransId="{92F37401-BCE7-431D-8615-0B36C0EE784E}"/>
    <dgm:cxn modelId="{71DDEEC6-2065-402A-9E21-B5EAA13EC89C}" type="presOf" srcId="{69D03794-DABB-4C08-BC9C-F708B696324E}" destId="{7BDCDEF9-688C-4074-B910-2E5DCF1F3274}" srcOrd="0" destOrd="0" presId="urn:microsoft.com/office/officeart/2018/5/layout/IconCircleLabelList"/>
    <dgm:cxn modelId="{EF618257-E932-4CB1-918C-5A54856F15F6}" type="presParOf" srcId="{BCCB7DCB-7BEF-4B86-AF89-B81231283C03}" destId="{4AD359F1-37B7-4E29-9B03-101FCE583E67}" srcOrd="0" destOrd="0" presId="urn:microsoft.com/office/officeart/2018/5/layout/IconCircleLabelList"/>
    <dgm:cxn modelId="{86403A49-0B21-4113-96CD-A40E6F2DEEE4}" type="presParOf" srcId="{4AD359F1-37B7-4E29-9B03-101FCE583E67}" destId="{AD3C2818-A8B2-4B4A-9832-515EBCDC3D9C}" srcOrd="0" destOrd="0" presId="urn:microsoft.com/office/officeart/2018/5/layout/IconCircleLabelList"/>
    <dgm:cxn modelId="{8AD8578B-071B-49CE-B03B-82683E13E849}" type="presParOf" srcId="{4AD359F1-37B7-4E29-9B03-101FCE583E67}" destId="{CA89BD19-E859-4632-BC1F-C79808D48D56}" srcOrd="1" destOrd="0" presId="urn:microsoft.com/office/officeart/2018/5/layout/IconCircleLabelList"/>
    <dgm:cxn modelId="{312D666E-90B3-45A5-9009-39B83835BA9B}" type="presParOf" srcId="{4AD359F1-37B7-4E29-9B03-101FCE583E67}" destId="{B507BF9F-10A1-4FE1-BCD4-1AB444CFDCFD}" srcOrd="2" destOrd="0" presId="urn:microsoft.com/office/officeart/2018/5/layout/IconCircleLabelList"/>
    <dgm:cxn modelId="{659FBD3F-7FE7-4FD7-8EAF-B7C16B926CB0}" type="presParOf" srcId="{4AD359F1-37B7-4E29-9B03-101FCE583E67}" destId="{E938DFB2-6172-4691-928A-0A3F6A540DB2}" srcOrd="3" destOrd="0" presId="urn:microsoft.com/office/officeart/2018/5/layout/IconCircleLabelList"/>
    <dgm:cxn modelId="{85B5BE31-AC8E-49C3-B1F0-EAF7CDE09E37}" type="presParOf" srcId="{BCCB7DCB-7BEF-4B86-AF89-B81231283C03}" destId="{A7E32E43-FB8C-45FD-89E2-949F96DC0D97}" srcOrd="1" destOrd="0" presId="urn:microsoft.com/office/officeart/2018/5/layout/IconCircleLabelList"/>
    <dgm:cxn modelId="{193BB29E-BF50-4821-9CB1-0B0C7E3B8959}" type="presParOf" srcId="{BCCB7DCB-7BEF-4B86-AF89-B81231283C03}" destId="{A80AC87C-6417-41B0-A8A4-99EFE8BDE3E2}" srcOrd="2" destOrd="0" presId="urn:microsoft.com/office/officeart/2018/5/layout/IconCircleLabelList"/>
    <dgm:cxn modelId="{0FFC7B11-36B2-439A-A715-1BC703FEF45D}" type="presParOf" srcId="{A80AC87C-6417-41B0-A8A4-99EFE8BDE3E2}" destId="{1B2DF5EF-008B-4378-9740-CCF2594DA456}" srcOrd="0" destOrd="0" presId="urn:microsoft.com/office/officeart/2018/5/layout/IconCircleLabelList"/>
    <dgm:cxn modelId="{214361DF-BA5D-4A4A-A6DD-E338D782F4A0}" type="presParOf" srcId="{A80AC87C-6417-41B0-A8A4-99EFE8BDE3E2}" destId="{C926CA1A-925C-41CF-90CA-989B7FB7D8C0}" srcOrd="1" destOrd="0" presId="urn:microsoft.com/office/officeart/2018/5/layout/IconCircleLabelList"/>
    <dgm:cxn modelId="{AAE1EC48-C24D-491A-83C6-11455EBED235}" type="presParOf" srcId="{A80AC87C-6417-41B0-A8A4-99EFE8BDE3E2}" destId="{5BA45540-1700-472B-A055-858A42ADA8F3}" srcOrd="2" destOrd="0" presId="urn:microsoft.com/office/officeart/2018/5/layout/IconCircleLabelList"/>
    <dgm:cxn modelId="{DB19C799-6A5C-4754-BEFF-4248BD3C84D9}" type="presParOf" srcId="{A80AC87C-6417-41B0-A8A4-99EFE8BDE3E2}" destId="{ECF1ED7B-41B1-4074-9BBD-3D492EFB0EC9}" srcOrd="3" destOrd="0" presId="urn:microsoft.com/office/officeart/2018/5/layout/IconCircleLabelList"/>
    <dgm:cxn modelId="{28C956AD-FA56-406A-A125-8829252B9236}" type="presParOf" srcId="{BCCB7DCB-7BEF-4B86-AF89-B81231283C03}" destId="{6B05A163-DEF2-4D8E-8CEA-6ABB1FA1D168}" srcOrd="3" destOrd="0" presId="urn:microsoft.com/office/officeart/2018/5/layout/IconCircleLabelList"/>
    <dgm:cxn modelId="{420CA260-4D3F-4D62-A5A6-A46D3C394640}" type="presParOf" srcId="{BCCB7DCB-7BEF-4B86-AF89-B81231283C03}" destId="{893E331A-8DBF-4680-9E74-EB1698F6A73F}" srcOrd="4" destOrd="0" presId="urn:microsoft.com/office/officeart/2018/5/layout/IconCircleLabelList"/>
    <dgm:cxn modelId="{7CB124D3-40CC-4A6D-A8C2-387A604BCAB1}" type="presParOf" srcId="{893E331A-8DBF-4680-9E74-EB1698F6A73F}" destId="{BD332207-72BB-458D-A5E2-79DB5AC55116}" srcOrd="0" destOrd="0" presId="urn:microsoft.com/office/officeart/2018/5/layout/IconCircleLabelList"/>
    <dgm:cxn modelId="{DE800927-3600-4E8B-9F3D-5195AC328B26}" type="presParOf" srcId="{893E331A-8DBF-4680-9E74-EB1698F6A73F}" destId="{17C94930-D742-40FF-AD9E-8D108CC8E0DB}" srcOrd="1" destOrd="0" presId="urn:microsoft.com/office/officeart/2018/5/layout/IconCircleLabelList"/>
    <dgm:cxn modelId="{9FD1D61D-D558-4E73-8FEC-87D0D60B4975}" type="presParOf" srcId="{893E331A-8DBF-4680-9E74-EB1698F6A73F}" destId="{81BC77A3-A75E-439E-B41F-B5761676E538}" srcOrd="2" destOrd="0" presId="urn:microsoft.com/office/officeart/2018/5/layout/IconCircleLabelList"/>
    <dgm:cxn modelId="{EFFB4FA1-F8A0-4F0B-A8DA-CF5BF5B5BD3B}" type="presParOf" srcId="{893E331A-8DBF-4680-9E74-EB1698F6A73F}" destId="{7BDCDEF9-688C-4074-B910-2E5DCF1F32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0EBE4-8069-40C4-90BB-35B3870B4D6E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BE8C4-E831-469F-88BB-B026D6E54ED8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600" kern="1200" dirty="0"/>
            <a:t>愿意听</a:t>
          </a:r>
          <a:endParaRPr lang="en-US" sz="3600" kern="1200" dirty="0"/>
        </a:p>
      </dsp:txBody>
      <dsp:txXfrm>
        <a:off x="417971" y="2644140"/>
        <a:ext cx="2889450" cy="720000"/>
      </dsp:txXfrm>
    </dsp:sp>
    <dsp:sp modelId="{8C956BC5-0EB7-4431-AE76-2C0A337AA25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26547-50D7-404F-A279-43C86CDF52C2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600" kern="1200" dirty="0"/>
            <a:t>记得住</a:t>
          </a:r>
          <a:endParaRPr lang="en-US" sz="3600" kern="1200" dirty="0"/>
        </a:p>
      </dsp:txBody>
      <dsp:txXfrm>
        <a:off x="3813075" y="2644140"/>
        <a:ext cx="2889450" cy="720000"/>
      </dsp:txXfrm>
    </dsp:sp>
    <dsp:sp modelId="{53D80456-B4AA-4205-A5F3-5D850B24FF45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19BEB-AAAE-4618-9042-863AC2472A13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600" kern="1200" dirty="0"/>
            <a:t>能传播</a:t>
          </a:r>
          <a:endParaRPr lang="en-US" sz="36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CC521-1022-244E-B0B8-CE1194DF42AE}">
      <dsp:nvSpPr>
        <dsp:cNvPr id="0" name=""/>
        <dsp:cNvSpPr/>
      </dsp:nvSpPr>
      <dsp:spPr>
        <a:xfrm>
          <a:off x="788669" y="0"/>
          <a:ext cx="8938260" cy="41768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BF910D-021B-B143-B68F-6CFACBA70B64}">
      <dsp:nvSpPr>
        <dsp:cNvPr id="0" name=""/>
        <dsp:cNvSpPr/>
      </dsp:nvSpPr>
      <dsp:spPr>
        <a:xfrm>
          <a:off x="577" y="1253069"/>
          <a:ext cx="3227205" cy="1670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200" kern="1200"/>
            <a:t>内容构思</a:t>
          </a:r>
          <a:endParaRPr lang="zh-CN" sz="5200" kern="1200"/>
        </a:p>
      </dsp:txBody>
      <dsp:txXfrm>
        <a:off x="82137" y="1334629"/>
        <a:ext cx="3064085" cy="1507638"/>
      </dsp:txXfrm>
    </dsp:sp>
    <dsp:sp modelId="{E489C818-71D7-A74A-8D51-E7128404BE33}">
      <dsp:nvSpPr>
        <dsp:cNvPr id="0" name=""/>
        <dsp:cNvSpPr/>
      </dsp:nvSpPr>
      <dsp:spPr>
        <a:xfrm>
          <a:off x="3644197" y="1253069"/>
          <a:ext cx="3227205" cy="1670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200" kern="1200"/>
            <a:t>完成</a:t>
          </a:r>
          <a:r>
            <a:rPr kumimoji="1" lang="en-US" sz="5200" kern="1200"/>
            <a:t>PPT</a:t>
          </a:r>
          <a:endParaRPr lang="zh-CN" sz="5200" kern="1200"/>
        </a:p>
      </dsp:txBody>
      <dsp:txXfrm>
        <a:off x="3725757" y="1334629"/>
        <a:ext cx="3064085" cy="1507638"/>
      </dsp:txXfrm>
    </dsp:sp>
    <dsp:sp modelId="{F6A2E393-6912-6347-AEBC-316F1EBCF953}">
      <dsp:nvSpPr>
        <dsp:cNvPr id="0" name=""/>
        <dsp:cNvSpPr/>
      </dsp:nvSpPr>
      <dsp:spPr>
        <a:xfrm>
          <a:off x="7287816" y="1253069"/>
          <a:ext cx="3227205" cy="1670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200" kern="1200"/>
            <a:t>线上呈现</a:t>
          </a:r>
          <a:endParaRPr lang="zh-CN" sz="5200" kern="1200"/>
        </a:p>
      </dsp:txBody>
      <dsp:txXfrm>
        <a:off x="7369376" y="1334629"/>
        <a:ext cx="3064085" cy="150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E69F7-8DAC-41F2-878D-8373BA4C1E4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C72EC-57E5-4224-8B71-EDEA6FD38F2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61498-6C59-432D-B9CC-FFB834D71A3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800" kern="1200"/>
            <a:t>2.1</a:t>
          </a:r>
          <a:r>
            <a:rPr kumimoji="1" lang="zh-CN" sz="3800" kern="1200"/>
            <a:t> 结构化</a:t>
          </a:r>
          <a:endParaRPr lang="en-US" sz="3800" kern="1200"/>
        </a:p>
      </dsp:txBody>
      <dsp:txXfrm>
        <a:off x="93445" y="3018902"/>
        <a:ext cx="3206250" cy="720000"/>
      </dsp:txXfrm>
    </dsp:sp>
    <dsp:sp modelId="{235C61F8-3EA9-42D9-B51A-34F76C258C49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BEAFE-CD83-4202-99E2-0379A5FD55CE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570DD-C673-422D-8876-A18B164537EB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800" kern="1200"/>
            <a:t>2.2</a:t>
          </a:r>
          <a:r>
            <a:rPr kumimoji="1" lang="zh-CN" sz="3800" kern="1200"/>
            <a:t> 字</a:t>
          </a:r>
          <a:r>
            <a:rPr kumimoji="1" lang="en-US" sz="3800" kern="1200"/>
            <a:t>/</a:t>
          </a:r>
          <a:r>
            <a:rPr kumimoji="1" lang="zh-CN" sz="3800" kern="1200"/>
            <a:t>图</a:t>
          </a:r>
          <a:r>
            <a:rPr kumimoji="1" lang="en-US" sz="3800" kern="1200"/>
            <a:t>/</a:t>
          </a:r>
          <a:r>
            <a:rPr kumimoji="1" lang="zh-CN" sz="3800" kern="1200"/>
            <a:t>重点</a:t>
          </a:r>
          <a:endParaRPr lang="en-US" sz="3800" kern="1200"/>
        </a:p>
      </dsp:txBody>
      <dsp:txXfrm>
        <a:off x="3860789" y="3018902"/>
        <a:ext cx="3206250" cy="720000"/>
      </dsp:txXfrm>
    </dsp:sp>
    <dsp:sp modelId="{0C454525-9B6E-4C93-A1F8-E4BDF9FE7EA7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A3D09-8C69-4846-8375-DD71C8DB5D47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9A046-E72B-4C35-B638-2872E5CA08DF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800" kern="1200"/>
            <a:t>2.3</a:t>
          </a:r>
          <a:r>
            <a:rPr kumimoji="1" lang="zh-CN" sz="3800" kern="1200"/>
            <a:t> 要构思金句</a:t>
          </a:r>
          <a:endParaRPr lang="en-US" sz="3800" kern="1200"/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250B4-8205-DF46-A173-64D25E11849A}">
      <dsp:nvSpPr>
        <dsp:cNvPr id="0" name=""/>
        <dsp:cNvSpPr/>
      </dsp:nvSpPr>
      <dsp:spPr>
        <a:xfrm>
          <a:off x="0" y="607688"/>
          <a:ext cx="10515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633A7-A195-564D-A5A0-BCB238DF6306}">
      <dsp:nvSpPr>
        <dsp:cNvPr id="0" name=""/>
        <dsp:cNvSpPr/>
      </dsp:nvSpPr>
      <dsp:spPr>
        <a:xfrm>
          <a:off x="525780" y="150128"/>
          <a:ext cx="7360920" cy="9151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100" kern="1200"/>
            <a:t>字别太多，字体别太小</a:t>
          </a:r>
          <a:endParaRPr lang="en-US" sz="3100" kern="1200"/>
        </a:p>
      </dsp:txBody>
      <dsp:txXfrm>
        <a:off x="570452" y="194800"/>
        <a:ext cx="7271576" cy="825776"/>
      </dsp:txXfrm>
    </dsp:sp>
    <dsp:sp modelId="{5997AE7C-B24E-BB42-857E-A0EC3D5165F7}">
      <dsp:nvSpPr>
        <dsp:cNvPr id="0" name=""/>
        <dsp:cNvSpPr/>
      </dsp:nvSpPr>
      <dsp:spPr>
        <a:xfrm>
          <a:off x="0" y="2013849"/>
          <a:ext cx="10515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F8D89-2EF7-864E-B8E7-56E4F48C762D}">
      <dsp:nvSpPr>
        <dsp:cNvPr id="0" name=""/>
        <dsp:cNvSpPr/>
      </dsp:nvSpPr>
      <dsp:spPr>
        <a:xfrm>
          <a:off x="525780" y="1556289"/>
          <a:ext cx="7360920" cy="91512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100" kern="1200" dirty="0"/>
            <a:t>多用图和数字</a:t>
          </a:r>
          <a:r>
            <a:rPr kumimoji="1" lang="zh-CN" altLang="en-US" sz="3100" kern="1200" dirty="0"/>
            <a:t>，用高亮和动画突出重点</a:t>
          </a:r>
          <a:endParaRPr lang="en-US" sz="3100" kern="1200" dirty="0"/>
        </a:p>
      </dsp:txBody>
      <dsp:txXfrm>
        <a:off x="570452" y="1600961"/>
        <a:ext cx="7271576" cy="825776"/>
      </dsp:txXfrm>
    </dsp:sp>
    <dsp:sp modelId="{20C965E1-B35A-1F48-B3B1-7BBE592CC536}">
      <dsp:nvSpPr>
        <dsp:cNvPr id="0" name=""/>
        <dsp:cNvSpPr/>
      </dsp:nvSpPr>
      <dsp:spPr>
        <a:xfrm>
          <a:off x="0" y="3420009"/>
          <a:ext cx="10515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989F2-2B64-E44D-9E11-AF44D6889EF4}">
      <dsp:nvSpPr>
        <dsp:cNvPr id="0" name=""/>
        <dsp:cNvSpPr/>
      </dsp:nvSpPr>
      <dsp:spPr>
        <a:xfrm>
          <a:off x="525780" y="2962449"/>
          <a:ext cx="7360920" cy="9151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100" kern="1200" dirty="0"/>
            <a:t>排版要一致</a:t>
          </a:r>
          <a:endParaRPr lang="en-US" sz="3100" kern="1200" dirty="0"/>
        </a:p>
      </dsp:txBody>
      <dsp:txXfrm>
        <a:off x="570452" y="3007121"/>
        <a:ext cx="7271576" cy="825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C2818-A8B2-4B4A-9832-515EBCDC3D9C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9BD19-E859-4632-BC1F-C79808D48D56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8DFB2-6172-4691-928A-0A3F6A540DB2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3600" kern="1200"/>
            <a:t>讲好开头</a:t>
          </a:r>
          <a:endParaRPr lang="en-US" sz="3600" kern="1200"/>
        </a:p>
      </dsp:txBody>
      <dsp:txXfrm>
        <a:off x="93445" y="3018902"/>
        <a:ext cx="3206250" cy="720000"/>
      </dsp:txXfrm>
    </dsp:sp>
    <dsp:sp modelId="{1B2DF5EF-008B-4378-9740-CCF2594DA456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6CA1A-925C-41CF-90CA-989B7FB7D8C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1ED7B-41B1-4074-9BBD-3D492EFB0EC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3600" kern="1200"/>
            <a:t>注意语调和语速</a:t>
          </a:r>
          <a:endParaRPr lang="en-US" sz="3600" kern="1200"/>
        </a:p>
      </dsp:txBody>
      <dsp:txXfrm>
        <a:off x="3860789" y="3018902"/>
        <a:ext cx="3206250" cy="720000"/>
      </dsp:txXfrm>
    </dsp:sp>
    <dsp:sp modelId="{BD332207-72BB-458D-A5E2-79DB5AC5511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94930-D742-40FF-AD9E-8D108CC8E0DB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CDEF9-688C-4074-B910-2E5DCF1F3274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3600" kern="1200"/>
            <a:t>多用承接</a:t>
          </a:r>
          <a:endParaRPr lang="en-US" sz="3600" kern="1200"/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EC6E42A-31DC-5B43-9495-E6CD1A9B3AAB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9201A60-443F-1A4B-A2C2-2FA795168B3D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93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现场调研：有的打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 没有的打</a:t>
            </a:r>
            <a:r>
              <a:rPr kumimoji="1" lang="en-US" altLang="zh-CN" dirty="0"/>
              <a:t>2</a:t>
            </a:r>
          </a:p>
          <a:p>
            <a:pPr marL="228600" indent="-228600">
              <a:buAutoNum type="arabicPeriod"/>
            </a:pPr>
            <a:r>
              <a:rPr kumimoji="1" lang="zh-CN" altLang="en-US" dirty="0"/>
              <a:t>现场调研：可以把问题简单发到群里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81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87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68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17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21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愿意听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22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10</a:t>
            </a:r>
            <a:r>
              <a:rPr kumimoji="1" lang="zh-CN" altLang="en-US" dirty="0"/>
              <a:t>多年</a:t>
            </a:r>
            <a:r>
              <a:rPr kumimoji="1" lang="en-US" altLang="zh-CN" dirty="0" err="1"/>
              <a:t>msup</a:t>
            </a:r>
            <a:r>
              <a:rPr kumimoji="1" lang="zh-CN" altLang="en-US" dirty="0"/>
              <a:t>很多的技术会议，几万份课后调查表格汇总之后得到的结论：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愿意听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87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愿意听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17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23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5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愿意听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01A60-443F-1A4B-A2C2-2FA795168B3D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5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2F6C7-6177-69B0-F0A6-93644AF9C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7D6BC0-0050-6D21-60C0-6632ED91A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B7267-88BD-63C8-2D7E-23F06EAB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4B6B8-4D68-20E8-1489-58F1EF3B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39AF0C-4B0F-C5B8-E8EC-EB30FC17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78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3057E-FD1B-7B81-031A-B7FB458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07E5C-5583-AE71-7A2A-F6C184305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17F622-CEFF-BFAE-5FF6-64BD8B14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2907E-6C3F-1797-EA9E-1DF2D94F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4FF96-C623-6CDC-D5DC-9B4CC596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74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D8230C-6F6E-03DD-D7A0-3E52AC152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1CB878-BF36-3B45-EE90-370714953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4ED50-AA1B-CE42-23A9-09C1354A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62A150-0B66-E08D-E4E7-FA96D0EE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1C4342-D46D-B6F2-7F31-8D57863F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35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3D834-F9ED-328F-68B5-F35D45CD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A1412-5183-9420-E548-81DFF454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4EBD9-EE12-85F2-1897-A044CAF1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B061-EC5C-76E1-388B-0A610D47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B7C383-EB93-703F-90D6-C22BB105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02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EDC41-6765-DC0C-9F81-47AB68C9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A659-D4BB-2B78-7F73-22EB2851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851E6-11B0-A212-212B-F9DC61A3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23C21-AB2E-53C7-B43C-28E2DDCF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3C6C0E-7E67-830D-A542-6C622547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2D21-7D3E-B6C4-AB7F-ED75FBD7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EB3E9-15C6-696B-40AD-653200903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2FE550-526E-F17D-0000-C782613F1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AF95A6-09FF-E546-39FD-0FC08E9E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AB854-8C56-977F-0554-EC2909B7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1CE5C1-56CE-B933-6D30-BD42421C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9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1B6C1-312A-E53E-75AA-CC86530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F7441-C2F7-117A-6355-74FD6FBF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1FAFC8-172D-1C9E-D7F5-1719E004F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82451C-F13B-A9F3-CE15-73815F238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397DCE-2762-3561-8CD2-2487AAF59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322E30-6CD9-6839-BEC7-6919F719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80FDDE-2088-7F2B-1AE0-040E0004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8E0096-5609-5DF7-283A-35DC676C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61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CB02C-78A0-2109-77A1-471EAFE4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B5215B-81BA-22F3-29F5-BAC674D1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F76B33-147A-3303-1626-8FBFB8DB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D41CA7-BAF6-D2EE-66A2-CC870A7A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96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362AD8-5DC9-9833-5DDF-9CE572F9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8ED93C-16B7-7387-8E0F-00CD1026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5365D6-45B2-AC5F-8624-A6BF5FCF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4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01A5E-D29A-1900-FC6F-9AFD939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27BA-CDB5-B297-4265-026AAA996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8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2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2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784A11-F032-3EAE-535A-C8CCE6EC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575AF2-1613-B6AB-A98C-654285BC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AA66B-852A-9D3E-5093-7CE92D12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7AC041-86A6-32A8-ABDB-4E87AEF2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53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49E4F-2EA4-FDD5-8DE1-59E93B0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BBDB75-BE0B-2CCD-65E3-D58DE3C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10EB5-2EF3-B2DF-9F61-15739A218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D14E28-C653-B1A1-421F-D0D20673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607B5-2326-1355-6473-55795FC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12804F-DAFB-AA77-E7EA-D06F9CCE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09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52ECC3-91E4-15F3-0C01-D3718DDA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C0CC4-8FF2-9723-91BA-7ADAF7371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0A51F-15D2-2775-4E6E-B0E445722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1C29CBC-2D99-B64F-9F11-71A4C47D603C}" type="datetimeFigureOut">
              <a:rPr kumimoji="1" lang="zh-CN" altLang="en-US" smtClean="0"/>
              <a:pPr/>
              <a:t>2022/7/10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7A673-238D-E83C-E66A-AA7B86197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EDDD2-43E3-040E-BB97-A316F424F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11DDE5B-7798-C84F-BFCE-D447709FA78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9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DD4BDA-5F6B-F8E4-A5B0-237418BE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kumimoji="1" lang="zh-CN" altLang="en-US" sz="4800" dirty="0">
                <a:solidFill>
                  <a:srgbClr val="FFFFFF"/>
                </a:solidFill>
              </a:rPr>
              <a:t>对如何做好做线上技术演讲的一些建议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901ADC-99CC-B013-27E9-FADAA7B25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kumimoji="1" lang="zh-CN" altLang="en-US" sz="2200">
                <a:solidFill>
                  <a:srgbClr val="FFFFFF"/>
                </a:solidFill>
              </a:rPr>
              <a:t>谭中意</a:t>
            </a:r>
            <a:endParaRPr kumimoji="1" lang="en-US" altLang="zh-CN" sz="2200">
              <a:solidFill>
                <a:srgbClr val="FFFFFF"/>
              </a:solidFill>
            </a:endParaRPr>
          </a:p>
          <a:p>
            <a:r>
              <a:rPr kumimoji="1" lang="en-US" altLang="zh-CN" sz="2200">
                <a:solidFill>
                  <a:srgbClr val="FFFFFF"/>
                </a:solidFill>
              </a:rPr>
              <a:t>2022</a:t>
            </a:r>
            <a:r>
              <a:rPr kumimoji="1" lang="zh-CN" altLang="en-US" sz="2200">
                <a:solidFill>
                  <a:srgbClr val="FFFFFF"/>
                </a:solidFill>
              </a:rPr>
              <a:t>年</a:t>
            </a:r>
            <a:r>
              <a:rPr kumimoji="1" lang="en-US" altLang="zh-CN" sz="2200">
                <a:solidFill>
                  <a:srgbClr val="FFFFFF"/>
                </a:solidFill>
              </a:rPr>
              <a:t>7</a:t>
            </a:r>
            <a:r>
              <a:rPr kumimoji="1" lang="zh-CN" altLang="en-US" sz="2200">
                <a:solidFill>
                  <a:srgbClr val="FFFFFF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6758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F4C3B0-C63E-E5C6-E282-EF93A3E5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kern="1200" dirty="0">
                <a:cs typeface="+mj-cs"/>
              </a:rPr>
              <a:t>1.2 </a:t>
            </a:r>
            <a:r>
              <a:rPr kumimoji="1" lang="zh-CN" altLang="en-US" kern="1200" dirty="0">
                <a:cs typeface="+mj-cs"/>
              </a:rPr>
              <a:t>案例组织要清晰</a:t>
            </a:r>
            <a:endParaRPr kumimoji="1" lang="zh-CN" altLang="en-US" kern="1200">
              <a:cs typeface="+mj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D0FB25-0780-F561-B837-B4AE371F1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顺序为：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dirty="0"/>
              <a:t>提出问题                   </a:t>
            </a:r>
            <a:endParaRPr lang="en-US" altLang="zh-CN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dirty="0"/>
              <a:t>分析问题</a:t>
            </a:r>
            <a:endParaRPr lang="en-US" altLang="zh-CN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dirty="0"/>
              <a:t>解决问题</a:t>
            </a:r>
            <a:endParaRPr lang="en-US" altLang="zh-CN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dirty="0"/>
              <a:t>总结和提高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70C90E-331D-C3C1-EA29-AC9CAC2C1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要点：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用问题来吸引听众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解题的多种思路、方法比较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重点讲细节，踩坑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总结和方法论，给听众启示</a:t>
            </a:r>
          </a:p>
        </p:txBody>
      </p:sp>
    </p:spTree>
    <p:extLst>
      <p:ext uri="{BB962C8B-B14F-4D97-AF65-F5344CB8AC3E}">
        <p14:creationId xmlns:p14="http://schemas.microsoft.com/office/powerpoint/2010/main" val="2748315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D6BD9B-F195-BEA6-6178-C844F43C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1.3 Less is more, </a:t>
            </a:r>
            <a:r>
              <a:rPr kumimoji="1" lang="zh-CN" altLang="en-US" dirty="0">
                <a:solidFill>
                  <a:srgbClr val="FFFFFF"/>
                </a:solidFill>
              </a:rPr>
              <a:t>不要贪多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8BCE8-913E-5B70-9F68-8DBF6F54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我们试图让听众记住的东西越少，反而演讲的效果越好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endParaRPr kumimoji="1" lang="en-US" altLang="zh-CN" sz="3200" dirty="0">
              <a:solidFill>
                <a:srgbClr val="FFFFFF"/>
              </a:solidFill>
            </a:endParaRPr>
          </a:p>
          <a:p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如果只有一个点希望听众</a:t>
            </a:r>
            <a:r>
              <a:rPr kumimoji="1" lang="en-US" altLang="zh-CN" sz="3200" dirty="0">
                <a:solidFill>
                  <a:srgbClr val="FFFFFF"/>
                </a:solidFill>
              </a:rPr>
              <a:t>Take</a:t>
            </a:r>
            <a:r>
              <a:rPr kumimoji="1" lang="zh-CN" altLang="en-US" sz="3200" dirty="0">
                <a:solidFill>
                  <a:srgbClr val="FFFFFF"/>
                </a:solidFill>
              </a:rPr>
              <a:t> </a:t>
            </a:r>
            <a:r>
              <a:rPr kumimoji="1" lang="en-US" altLang="zh-CN" sz="3200" dirty="0">
                <a:solidFill>
                  <a:srgbClr val="FFFFFF"/>
                </a:solidFill>
              </a:rPr>
              <a:t>away</a:t>
            </a:r>
            <a:r>
              <a:rPr kumimoji="1" lang="zh-CN" altLang="en-US" sz="3200" dirty="0">
                <a:solidFill>
                  <a:srgbClr val="FFFFFF"/>
                </a:solidFill>
              </a:rPr>
              <a:t>，是什么？</a:t>
            </a:r>
          </a:p>
        </p:txBody>
      </p:sp>
    </p:spTree>
    <p:extLst>
      <p:ext uri="{BB962C8B-B14F-4D97-AF65-F5344CB8AC3E}">
        <p14:creationId xmlns:p14="http://schemas.microsoft.com/office/powerpoint/2010/main" val="17156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CAFC5F-6B51-B00C-F6BE-DCF259AD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2.</a:t>
            </a:r>
            <a:r>
              <a:rPr kumimoji="1" lang="zh-CN" altLang="en-US" sz="4000" dirty="0">
                <a:solidFill>
                  <a:srgbClr val="FFFFFF"/>
                </a:solidFill>
              </a:rPr>
              <a:t> 完成</a:t>
            </a:r>
            <a:r>
              <a:rPr kumimoji="1" lang="en-US" altLang="zh-CN" sz="4000" dirty="0">
                <a:solidFill>
                  <a:srgbClr val="FFFFFF"/>
                </a:solidFill>
              </a:rPr>
              <a:t>PPT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DF913F6E-DBF0-E22A-04AB-0E643CCAA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15545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40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60BD4C-14C7-009F-B432-5C86A226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 PPT</a:t>
            </a:r>
            <a:r>
              <a:rPr kumimoji="1" lang="zh-CN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要结构化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ED23F9F-1CF3-2BAB-3B0F-4BEC8BCC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69" y="1573735"/>
            <a:ext cx="7338458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04616-45E1-CB92-63FA-26E0854B6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578" r="28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2AD303-F351-F0D9-EE8E-7D3C862A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2.2</a:t>
            </a:r>
            <a:r>
              <a:rPr kumimoji="1" lang="zh-CN" altLang="en-US" dirty="0">
                <a:solidFill>
                  <a:srgbClr val="FFFFFF"/>
                </a:solidFill>
              </a:rPr>
              <a:t> 字</a:t>
            </a:r>
            <a:r>
              <a:rPr kumimoji="1" lang="en-US" altLang="zh-CN" dirty="0">
                <a:solidFill>
                  <a:srgbClr val="FFFFFF"/>
                </a:solidFill>
              </a:rPr>
              <a:t>/</a:t>
            </a:r>
            <a:r>
              <a:rPr kumimoji="1" lang="zh-CN" altLang="en-US" dirty="0">
                <a:solidFill>
                  <a:srgbClr val="FFFFFF"/>
                </a:solidFill>
              </a:rPr>
              <a:t>图</a:t>
            </a:r>
            <a:r>
              <a:rPr kumimoji="1" lang="en-US" altLang="zh-CN" dirty="0">
                <a:solidFill>
                  <a:srgbClr val="FFFFFF"/>
                </a:solidFill>
              </a:rPr>
              <a:t>/</a:t>
            </a:r>
            <a:r>
              <a:rPr kumimoji="1" lang="zh-CN" altLang="en-US" dirty="0">
                <a:solidFill>
                  <a:srgbClr val="FFFFFF"/>
                </a:solidFill>
              </a:rPr>
              <a:t>重点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B32BA2E-AC42-143F-EC52-6542FD8D9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9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58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130803-D454-BA9C-19F9-80C5B38D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kern="1200" dirty="0">
                <a:solidFill>
                  <a:srgbClr val="FFFFFF"/>
                </a:solidFill>
                <a:cs typeface="+mj-cs"/>
              </a:rPr>
              <a:t>2.2 </a:t>
            </a:r>
            <a:r>
              <a:rPr kumimoji="1" lang="zh-CN" altLang="en-US" sz="4000" kern="1200" dirty="0">
                <a:solidFill>
                  <a:srgbClr val="FFFFFF"/>
                </a:solidFill>
                <a:cs typeface="+mj-cs"/>
              </a:rPr>
              <a:t>标题的优化</a:t>
            </a:r>
          </a:p>
        </p:txBody>
      </p:sp>
      <p:pic>
        <p:nvPicPr>
          <p:cNvPr id="5" name="内容占位符 4" descr="图片包含 文本&#10;&#10;描述已自动生成">
            <a:extLst>
              <a:ext uri="{FF2B5EF4-FFF2-40B4-BE49-F238E27FC236}">
                <a16:creationId xmlns:a16="http://schemas.microsoft.com/office/drawing/2014/main" id="{C1EA2B41-0955-2851-E023-E1212080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223" y="1574310"/>
            <a:ext cx="11327549" cy="41628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F4827F-682A-B333-5601-CABE8CEFC523}"/>
              </a:ext>
            </a:extLst>
          </p:cNvPr>
          <p:cNvSpPr txBox="1"/>
          <p:nvPr/>
        </p:nvSpPr>
        <p:spPr>
          <a:xfrm>
            <a:off x="3004457" y="6066547"/>
            <a:ext cx="51243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秒懂，牛</a:t>
            </a:r>
            <a:r>
              <a:rPr kumimoji="1" lang="en-US" altLang="zh-CN" sz="2400" dirty="0"/>
              <a:t>B</a:t>
            </a:r>
            <a:r>
              <a:rPr kumimoji="1" lang="zh-CN" altLang="en-US" sz="2400" dirty="0"/>
              <a:t>，想知道咋做</a:t>
            </a:r>
          </a:p>
        </p:txBody>
      </p:sp>
    </p:spTree>
    <p:extLst>
      <p:ext uri="{BB962C8B-B14F-4D97-AF65-F5344CB8AC3E}">
        <p14:creationId xmlns:p14="http://schemas.microsoft.com/office/powerpoint/2010/main" val="27113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890300-A71E-AA49-23C7-EECD0054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en-US" altLang="zh-CN" sz="4000">
                <a:solidFill>
                  <a:srgbClr val="FFFFFF"/>
                </a:solidFill>
              </a:rPr>
              <a:t>2.2 </a:t>
            </a:r>
            <a:r>
              <a:rPr kumimoji="1" lang="zh-CN" altLang="en-US" sz="4000">
                <a:solidFill>
                  <a:srgbClr val="FFFFFF"/>
                </a:solidFill>
              </a:rPr>
              <a:t>把故事讲好（</a:t>
            </a:r>
            <a:r>
              <a:rPr lang="zh-CN" altLang="en-US" sz="4000">
                <a:solidFill>
                  <a:srgbClr val="FFFFFF"/>
                </a:solidFill>
              </a:rPr>
              <a:t>人人都爱听故事）</a:t>
            </a:r>
            <a:endParaRPr kumimoji="1" lang="zh-CN" altLang="en-US" sz="4000">
              <a:solidFill>
                <a:srgbClr val="FFFFFF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E8F6EB-1716-59EA-2E69-73799AB2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6"/>
            <a:ext cx="9895951" cy="4245265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可以制造冲突，比如反差，比如逆袭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关键有情绪，能引起共鸣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最好讲自己的故事，有代入感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要有细节</a:t>
            </a:r>
          </a:p>
        </p:txBody>
      </p:sp>
    </p:spTree>
    <p:extLst>
      <p:ext uri="{BB962C8B-B14F-4D97-AF65-F5344CB8AC3E}">
        <p14:creationId xmlns:p14="http://schemas.microsoft.com/office/powerpoint/2010/main" val="361520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E2696E-09ED-9658-8C7B-0A01CCFC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zh-CN" altLang="en-US" sz="4000" dirty="0">
                <a:solidFill>
                  <a:srgbClr val="FFFFFF"/>
                </a:solidFill>
              </a:rPr>
              <a:t>注意事项：</a:t>
            </a:r>
            <a:r>
              <a:rPr kumimoji="1" lang="en-US" altLang="zh-CN" sz="4000" dirty="0">
                <a:solidFill>
                  <a:srgbClr val="FFFFFF"/>
                </a:solidFill>
              </a:rPr>
              <a:t>PPT</a:t>
            </a:r>
            <a:r>
              <a:rPr kumimoji="1" lang="zh-CN" altLang="en-US" sz="4000" dirty="0">
                <a:solidFill>
                  <a:srgbClr val="FFFFFF"/>
                </a:solidFill>
              </a:rPr>
              <a:t>内容呈现要从听众角度出发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D6DB3-C89A-5ADB-CF74-67D6D426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kumimoji="1" lang="zh-CN" altLang="en-US" sz="4800" b="1" dirty="0">
                <a:solidFill>
                  <a:srgbClr val="FF0000"/>
                </a:solidFill>
              </a:rPr>
              <a:t>讲人话</a:t>
            </a:r>
            <a:endParaRPr kumimoji="1" lang="en-US" altLang="zh-CN" sz="4800" b="1" dirty="0">
              <a:solidFill>
                <a:srgbClr val="FF0000"/>
              </a:solidFill>
            </a:endParaRPr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多用</a:t>
            </a:r>
            <a:r>
              <a:rPr kumimoji="1" lang="zh-CN" altLang="en-US" sz="4800" b="1" dirty="0">
                <a:solidFill>
                  <a:srgbClr val="FF0000"/>
                </a:solidFill>
              </a:rPr>
              <a:t>类比</a:t>
            </a:r>
            <a:r>
              <a:rPr kumimoji="1" lang="zh-CN" altLang="en-US" sz="3200" dirty="0"/>
              <a:t>，降低听众理解难度</a:t>
            </a:r>
          </a:p>
          <a:p>
            <a:pPr marL="0" indent="0">
              <a:buNone/>
            </a:pPr>
            <a:endParaRPr kumimoji="1" lang="en-US" altLang="zh-CN" sz="3200" dirty="0"/>
          </a:p>
          <a:p>
            <a:r>
              <a:rPr kumimoji="1" lang="zh-CN" altLang="en-US" sz="3200" dirty="0"/>
              <a:t>专业术语要有解释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出现重点英文词汇在屏幕上有显示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8928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pic>
        <p:nvPicPr>
          <p:cNvPr id="5" name="Picture 4" descr="写有文字的灯笼">
            <a:extLst>
              <a:ext uri="{FF2B5EF4-FFF2-40B4-BE49-F238E27FC236}">
                <a16:creationId xmlns:a16="http://schemas.microsoft.com/office/drawing/2014/main" id="{BF3F5AE4-B932-92E0-0A74-9865804A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6EB347-2ABD-D0ED-D175-758C3DD7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000" dirty="0">
                <a:solidFill>
                  <a:srgbClr val="FFFFFF"/>
                </a:solidFill>
              </a:rPr>
              <a:t>2.3 </a:t>
            </a:r>
            <a:r>
              <a:rPr kumimoji="1" lang="zh-CN" altLang="en-US" sz="6000" dirty="0">
                <a:solidFill>
                  <a:srgbClr val="FFFFFF"/>
                </a:solidFill>
              </a:rPr>
              <a:t>构思金句</a:t>
            </a:r>
          </a:p>
        </p:txBody>
      </p:sp>
    </p:spTree>
    <p:extLst>
      <p:ext uri="{BB962C8B-B14F-4D97-AF65-F5344CB8AC3E}">
        <p14:creationId xmlns:p14="http://schemas.microsoft.com/office/powerpoint/2010/main" val="100577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网站&#10;&#10;描述已自动生成">
            <a:extLst>
              <a:ext uri="{FF2B5EF4-FFF2-40B4-BE49-F238E27FC236}">
                <a16:creationId xmlns:a16="http://schemas.microsoft.com/office/drawing/2014/main" id="{5C0ACDB1-C319-962C-2423-821EA677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69" b="60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7C269F-AE13-4DBD-DBFD-40498E9F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2.3 </a:t>
            </a:r>
            <a:r>
              <a:rPr kumimoji="1"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金句举例</a:t>
            </a:r>
            <a:r>
              <a:rPr kumimoji="1" lang="en-US" altLang="zh-CN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</a:t>
            </a:r>
            <a:r>
              <a:rPr kumimoji="1"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（有冲击力的图片</a:t>
            </a:r>
            <a:r>
              <a:rPr kumimoji="1" lang="en-US" altLang="zh-CN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+</a:t>
            </a:r>
            <a:r>
              <a:rPr kumimoji="1"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文字）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323084-7802-E03A-E1A4-747309A6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agenda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B18FC-B41A-5B0F-057A-38DA9CD61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小调研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好的演讲有什么特点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三步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3200" dirty="0">
                <a:solidFill>
                  <a:srgbClr val="FFFFFF"/>
                </a:solidFill>
              </a:rPr>
              <a:t>内容构思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3200" dirty="0">
                <a:solidFill>
                  <a:srgbClr val="FFFFFF"/>
                </a:solidFill>
              </a:rPr>
              <a:t>完成</a:t>
            </a:r>
            <a:r>
              <a:rPr kumimoji="1" lang="en-US" altLang="zh-CN" sz="3200" dirty="0">
                <a:solidFill>
                  <a:srgbClr val="FFFFFF"/>
                </a:solidFill>
              </a:rPr>
              <a:t>PPT</a:t>
            </a:r>
          </a:p>
          <a:p>
            <a:pPr lvl="1"/>
            <a:r>
              <a:rPr kumimoji="1" lang="zh-CN" altLang="en-US" sz="3200" dirty="0">
                <a:solidFill>
                  <a:srgbClr val="FFFFFF"/>
                </a:solidFill>
              </a:rPr>
              <a:t>线上呈现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17899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99C0D8B0-DA8F-F40F-EBAE-A1D48D87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11" b="3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00C8B6-17A6-60B6-F819-C040128E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金句举例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（有对比，容易记）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2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05A59F-6C44-B7F3-92A3-5B444FAB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kern="1200" dirty="0">
                <a:solidFill>
                  <a:schemeClr val="bg1"/>
                </a:solidFill>
              </a:rPr>
              <a:t>2.3 </a:t>
            </a:r>
            <a:r>
              <a:rPr kumimoji="1" lang="zh-CN" altLang="en-US" kern="1200" dirty="0">
                <a:solidFill>
                  <a:schemeClr val="bg1"/>
                </a:solidFill>
              </a:rPr>
              <a:t>金句举例</a:t>
            </a:r>
            <a:r>
              <a:rPr kumimoji="1" lang="en-US" altLang="zh-CN" kern="1200" dirty="0">
                <a:solidFill>
                  <a:schemeClr val="bg1"/>
                </a:solidFill>
              </a:rPr>
              <a:t>3</a:t>
            </a:r>
            <a:r>
              <a:rPr kumimoji="1" lang="zh-CN" altLang="en-US" kern="1200" dirty="0">
                <a:solidFill>
                  <a:schemeClr val="bg1"/>
                </a:solidFill>
              </a:rPr>
              <a:t>（跨界的名人名言）</a:t>
            </a:r>
            <a:endParaRPr kumimoji="1" lang="en-US" altLang="zh-CN" kern="1200" dirty="0">
              <a:solidFill>
                <a:schemeClr val="bg1"/>
              </a:solidFill>
            </a:endParaRPr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D1B4BE8F-B434-71FD-58ED-50CA252D7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639" y="1498188"/>
            <a:ext cx="9544721" cy="4939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36E32C-9681-7BF7-2531-B2D6B351AF7C}"/>
              </a:ext>
            </a:extLst>
          </p:cNvPr>
          <p:cNvSpPr txBox="1"/>
          <p:nvPr/>
        </p:nvSpPr>
        <p:spPr>
          <a:xfrm>
            <a:off x="2874508" y="6437582"/>
            <a:ext cx="6574971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OSCON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Keynote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O’Reilly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5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D75034-74EE-99E6-EE2E-92ED40CF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2.3</a:t>
            </a:r>
            <a:r>
              <a:rPr kumimoji="1" lang="zh-CN" altLang="en-US" sz="4000" dirty="0">
                <a:solidFill>
                  <a:srgbClr val="FFFFFF"/>
                </a:solidFill>
              </a:rPr>
              <a:t> 金句举例</a:t>
            </a:r>
            <a:r>
              <a:rPr kumimoji="1" lang="en-US" altLang="zh-CN" sz="4000" dirty="0">
                <a:solidFill>
                  <a:srgbClr val="FFFFFF"/>
                </a:solidFill>
              </a:rPr>
              <a:t>4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212FB0A1-80AB-F378-00EF-A075D3542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工具选的好，下班回家早。</a:t>
            </a:r>
            <a:br>
              <a:rPr kumimoji="1" lang="en-US" altLang="zh-CN" sz="3200" dirty="0"/>
            </a:br>
            <a:r>
              <a:rPr kumimoji="1" lang="zh-CN" altLang="en-US" sz="3200" dirty="0"/>
              <a:t>调度用的对，半夜安心睡。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 err="1"/>
              <a:t>DataOps</a:t>
            </a:r>
            <a:r>
              <a:rPr kumimoji="1" lang="zh-CN" altLang="en-US" sz="3200" dirty="0"/>
              <a:t>中的</a:t>
            </a:r>
            <a:r>
              <a:rPr kumimoji="1" lang="en-US" altLang="zh-CN" sz="3200" dirty="0"/>
              <a:t>K8S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005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9AC19-35A6-4B57-7D9C-CF0AA37C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2.4</a:t>
            </a:r>
            <a:r>
              <a:rPr kumimoji="1" lang="zh-CN" altLang="en-US" dirty="0"/>
              <a:t> 如何做到“能传播”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1ADD6-2258-4B96-865C-90C1362A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16086"/>
            <a:ext cx="10515600" cy="7837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kumimoji="1" lang="zh-CN" altLang="en-US" sz="5800" dirty="0"/>
              <a:t>内容能否引起共鸣？</a:t>
            </a:r>
            <a:endParaRPr kumimoji="1" lang="en-US" altLang="zh-CN" sz="5800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E3CA80D-64D5-3131-B68E-B98F54578CA2}"/>
              </a:ext>
            </a:extLst>
          </p:cNvPr>
          <p:cNvSpPr/>
          <p:nvPr/>
        </p:nvSpPr>
        <p:spPr>
          <a:xfrm>
            <a:off x="1799772" y="4325257"/>
            <a:ext cx="2104571" cy="130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启发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D8E5D7F-3253-FA21-B1A6-19A2441EF59C}"/>
              </a:ext>
            </a:extLst>
          </p:cNvPr>
          <p:cNvSpPr/>
          <p:nvPr/>
        </p:nvSpPr>
        <p:spPr>
          <a:xfrm>
            <a:off x="5043714" y="4325257"/>
            <a:ext cx="2104571" cy="130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获得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9422B17-61DE-02E9-81E7-0928721FF15D}"/>
              </a:ext>
            </a:extLst>
          </p:cNvPr>
          <p:cNvSpPr/>
          <p:nvPr/>
        </p:nvSpPr>
        <p:spPr>
          <a:xfrm>
            <a:off x="8131628" y="4325257"/>
            <a:ext cx="2104571" cy="130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刷新</a:t>
            </a:r>
          </a:p>
        </p:txBody>
      </p:sp>
    </p:spTree>
    <p:extLst>
      <p:ext uri="{BB962C8B-B14F-4D97-AF65-F5344CB8AC3E}">
        <p14:creationId xmlns:p14="http://schemas.microsoft.com/office/powerpoint/2010/main" val="27356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9AC19-35A6-4B57-7D9C-CF0AA37C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2.4</a:t>
            </a:r>
            <a:r>
              <a:rPr kumimoji="1" lang="zh-CN" altLang="en-US" dirty="0"/>
              <a:t> 如何做到“能传播”（</a:t>
            </a:r>
            <a:r>
              <a:rPr kumimoji="1" lang="en-US" altLang="zh-CN" dirty="0" err="1"/>
              <a:t>cont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1ADD6-2258-4B96-865C-90C1362A3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sz="5400" dirty="0"/>
              <a:t>形式是否容易分享？</a:t>
            </a:r>
            <a:endParaRPr kumimoji="1" lang="en-US" altLang="zh-CN" sz="5400" dirty="0"/>
          </a:p>
          <a:p>
            <a:pPr marL="0" indent="0" algn="ctr">
              <a:buNone/>
            </a:pPr>
            <a:r>
              <a:rPr kumimoji="1" lang="zh-CN" altLang="en-US" sz="5400" dirty="0"/>
              <a:t>（图，金</a:t>
            </a:r>
            <a:r>
              <a:rPr kumimoji="1" lang="zh-CN" altLang="en-US" sz="5400"/>
              <a:t>句，方法论等</a:t>
            </a:r>
            <a:r>
              <a:rPr kumimoji="1" lang="zh-CN" altLang="en-US" sz="5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2153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CAA441-7DEB-72E6-2ED6-6F65A531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3.</a:t>
            </a:r>
            <a:r>
              <a:rPr kumimoji="1" lang="zh-CN" altLang="en-US" dirty="0">
                <a:solidFill>
                  <a:srgbClr val="FFFFFF"/>
                </a:solidFill>
              </a:rPr>
              <a:t> 线上呈现（管理听众注意力）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EF6AEDE6-9903-C1B6-0B1C-70A099272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6736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353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4B64A6-2E9E-0E65-3DA4-D73B5553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3.1</a:t>
            </a:r>
            <a:r>
              <a:rPr kumimoji="1" lang="zh-CN" altLang="en-US" dirty="0">
                <a:solidFill>
                  <a:srgbClr val="FFFFFF"/>
                </a:solidFill>
              </a:rPr>
              <a:t> 讲好开头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2FD46-C767-A180-5909-FF70BE55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尽量少介绍自己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用一个问题快速抓住用户的注意力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多练几次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8967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740C2-7C76-E327-5476-0407E15C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3.2</a:t>
            </a:r>
            <a:r>
              <a:rPr kumimoji="1" lang="zh-CN" altLang="en-US" sz="4000" dirty="0">
                <a:solidFill>
                  <a:srgbClr val="FFFFFF"/>
                </a:solidFill>
              </a:rPr>
              <a:t> 语调和语速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C07D5-9FBF-1769-E932-FD60AC40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语速要比线下快一些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进行到</a:t>
            </a:r>
            <a:r>
              <a:rPr kumimoji="1" lang="en-US" altLang="zh-CN" sz="3200" dirty="0"/>
              <a:t>2/3</a:t>
            </a:r>
            <a:r>
              <a:rPr kumimoji="1" lang="zh-CN" altLang="en-US" sz="3200" dirty="0"/>
              <a:t>时候提醒自己加大音量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讲重点时语调要有变化</a:t>
            </a:r>
          </a:p>
        </p:txBody>
      </p:sp>
    </p:spTree>
    <p:extLst>
      <p:ext uri="{BB962C8B-B14F-4D97-AF65-F5344CB8AC3E}">
        <p14:creationId xmlns:p14="http://schemas.microsoft.com/office/powerpoint/2010/main" val="422347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740C2-7C76-E327-5476-0407E15C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3.3</a:t>
            </a:r>
            <a:r>
              <a:rPr kumimoji="1" lang="zh-CN" altLang="en-US" sz="4000" dirty="0">
                <a:solidFill>
                  <a:srgbClr val="FFFFFF"/>
                </a:solidFill>
              </a:rPr>
              <a:t> 多用承转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C07D5-9FBF-1769-E932-FD60AC40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避免长时间停留在一个页面（要么演示画重点）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用过渡句引领思路，例如“我们进入下一页”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小节开始和结束有明显标志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061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566A0-6D83-3FCC-A48E-872F08D4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</a:t>
            </a:r>
            <a:r>
              <a:rPr kumimoji="1" lang="zh-CN" altLang="en-US" dirty="0"/>
              <a:t> 利用腾讯会议分屏功能录制视频</a:t>
            </a:r>
          </a:p>
        </p:txBody>
      </p:sp>
      <p:pic>
        <p:nvPicPr>
          <p:cNvPr id="5" name="图片 4" descr="电脑屏幕的截图&#10;&#10;描述已自动生成">
            <a:extLst>
              <a:ext uri="{FF2B5EF4-FFF2-40B4-BE49-F238E27FC236}">
                <a16:creationId xmlns:a16="http://schemas.microsoft.com/office/drawing/2014/main" id="{5E9CFAEF-4348-843B-4D05-882EBA12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6" y="1678214"/>
            <a:ext cx="8287657" cy="51797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EE60B4-B4F3-119D-F29F-1CAEB0A3D6C7}"/>
              </a:ext>
            </a:extLst>
          </p:cNvPr>
          <p:cNvSpPr txBox="1"/>
          <p:nvPr/>
        </p:nvSpPr>
        <p:spPr>
          <a:xfrm>
            <a:off x="9710057" y="2191657"/>
            <a:ext cx="2046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加入腾讯会议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选择演讲者模式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勾选“列表仅展示说话的人”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拉动中间的屏幕分隔条</a:t>
            </a:r>
          </a:p>
        </p:txBody>
      </p:sp>
    </p:spTree>
    <p:extLst>
      <p:ext uri="{BB962C8B-B14F-4D97-AF65-F5344CB8AC3E}">
        <p14:creationId xmlns:p14="http://schemas.microsoft.com/office/powerpoint/2010/main" val="169867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367F84-57FB-7585-410B-B2F5124D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小小调研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D7FF3-6520-EC57-ED97-81B343F3B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1.</a:t>
            </a:r>
            <a:r>
              <a:rPr kumimoji="1" lang="zh-CN" altLang="en-US" sz="3600" dirty="0">
                <a:solidFill>
                  <a:srgbClr val="FFFFFF"/>
                </a:solidFill>
              </a:rPr>
              <a:t> 各位都有线上技术演讲的经历吗？</a:t>
            </a:r>
            <a:endParaRPr kumimoji="1" lang="en-US" altLang="zh-CN" sz="3600" dirty="0">
              <a:solidFill>
                <a:srgbClr val="FFFFFF"/>
              </a:solidFill>
            </a:endParaRPr>
          </a:p>
          <a:p>
            <a:endParaRPr kumimoji="1" lang="en-US" altLang="zh-CN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2.</a:t>
            </a:r>
            <a:r>
              <a:rPr kumimoji="1" lang="zh-CN" altLang="en-US" sz="3600" dirty="0">
                <a:solidFill>
                  <a:srgbClr val="FFFFFF"/>
                </a:solidFill>
              </a:rPr>
              <a:t> 觉得线上演讲难吗？</a:t>
            </a:r>
            <a:endParaRPr kumimoji="1" lang="en-US" altLang="zh-CN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kumimoji="1" lang="en-US" altLang="zh-CN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3.</a:t>
            </a:r>
            <a:r>
              <a:rPr kumimoji="1" lang="zh-CN" altLang="en-US" sz="3600" dirty="0">
                <a:solidFill>
                  <a:srgbClr val="FFFFFF"/>
                </a:solidFill>
              </a:rPr>
              <a:t> 难在哪里？</a:t>
            </a:r>
          </a:p>
        </p:txBody>
      </p:sp>
    </p:spTree>
    <p:extLst>
      <p:ext uri="{BB962C8B-B14F-4D97-AF65-F5344CB8AC3E}">
        <p14:creationId xmlns:p14="http://schemas.microsoft.com/office/powerpoint/2010/main" val="3239920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E092C-AF7B-0A74-1060-C4DA8DA3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5A5E4-1606-465C-6F64-5B11F09A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从内容构思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完成</a:t>
            </a:r>
            <a:r>
              <a:rPr kumimoji="1" lang="en-US" altLang="zh-CN" dirty="0"/>
              <a:t>PPT-&gt;</a:t>
            </a:r>
            <a:r>
              <a:rPr kumimoji="1" lang="zh-CN" altLang="en-US" dirty="0"/>
              <a:t>线上呈现，如何做到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 descr="图形用户界面&#10;&#10;描述已自动生成">
            <a:extLst>
              <a:ext uri="{FF2B5EF4-FFF2-40B4-BE49-F238E27FC236}">
                <a16:creationId xmlns:a16="http://schemas.microsoft.com/office/drawing/2014/main" id="{0E342CC3-4B60-F2B6-5319-185215B7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470944"/>
            <a:ext cx="9017000" cy="3060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92ECB3-86A3-F2F0-44C9-EFC819DE51B1}"/>
              </a:ext>
            </a:extLst>
          </p:cNvPr>
          <p:cNvSpPr txBox="1"/>
          <p:nvPr/>
        </p:nvSpPr>
        <p:spPr>
          <a:xfrm>
            <a:off x="1181100" y="5892800"/>
            <a:ext cx="901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关键的关键：站在听众的角度思考，给听众创造价值</a:t>
            </a:r>
          </a:p>
        </p:txBody>
      </p:sp>
    </p:spTree>
    <p:extLst>
      <p:ext uri="{BB962C8B-B14F-4D97-AF65-F5344CB8AC3E}">
        <p14:creationId xmlns:p14="http://schemas.microsoft.com/office/powerpoint/2010/main" val="268383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6CAAD9-2216-8D81-C4FF-AEE536B3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欢迎大家参加</a:t>
            </a:r>
            <a:r>
              <a:rPr kumimoji="1" lang="en-US" altLang="zh-CN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ApacheCon</a:t>
            </a:r>
            <a:r>
              <a:rPr kumimoji="1"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Asia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13A40-69AC-D062-22D1-8280C67E921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9314" y="3429000"/>
            <a:ext cx="9078628" cy="860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kumimoji="1" lang="zh-CN" altLang="en-US" sz="5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希望都能做出满意的演讲</a:t>
            </a:r>
          </a:p>
        </p:txBody>
      </p:sp>
    </p:spTree>
    <p:extLst>
      <p:ext uri="{BB962C8B-B14F-4D97-AF65-F5344CB8AC3E}">
        <p14:creationId xmlns:p14="http://schemas.microsoft.com/office/powerpoint/2010/main" val="325951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532E2A-B39C-B582-E525-07DFEED1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线上演讲的困难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4B1ED-BAFB-5F6A-B340-577B09B1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看不到观众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跟观众互动不太容易</a:t>
            </a:r>
            <a:endParaRPr kumimoji="1" lang="en-US" altLang="zh-CN" sz="3200" dirty="0">
              <a:solidFill>
                <a:srgbClr val="FFFFFF"/>
              </a:solidFill>
            </a:endParaRPr>
          </a:p>
          <a:p>
            <a:endParaRPr kumimoji="1" lang="en-US" altLang="zh-CN" sz="3200" dirty="0">
              <a:solidFill>
                <a:srgbClr val="FFFFFF"/>
              </a:solidFill>
            </a:endParaRPr>
          </a:p>
          <a:p>
            <a:r>
              <a:rPr kumimoji="1" lang="zh-CN" altLang="en-US" sz="3200" dirty="0">
                <a:solidFill>
                  <a:srgbClr val="FFFFFF"/>
                </a:solidFill>
              </a:rPr>
              <a:t>观众切换成本低，很容易流失</a:t>
            </a:r>
          </a:p>
        </p:txBody>
      </p:sp>
    </p:spTree>
    <p:extLst>
      <p:ext uri="{BB962C8B-B14F-4D97-AF65-F5344CB8AC3E}">
        <p14:creationId xmlns:p14="http://schemas.microsoft.com/office/powerpoint/2010/main" val="2726121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1D976-A948-BD01-6A1F-5C78C1714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8A6591-0780-6330-DE0C-E6D33548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好的技术演讲的三个特点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4027B4-3BD2-4C18-6CA6-A0A5524A8F90}"/>
              </a:ext>
            </a:extLst>
          </p:cNvPr>
          <p:cNvSpPr txBox="1"/>
          <p:nvPr/>
        </p:nvSpPr>
        <p:spPr>
          <a:xfrm>
            <a:off x="3672114" y="6176963"/>
            <a:ext cx="602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以上三条原则来自贺嘉老师的演讲课</a:t>
            </a:r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04117A06-CD46-8D02-0992-4342CC220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070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99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A1F507-F2CA-02B4-33FB-D20A461F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演讲实施的三个步骤：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75D64B-C29A-183B-7E8F-6240A1BA9794}"/>
              </a:ext>
            </a:extLst>
          </p:cNvPr>
          <p:cNvSpPr txBox="1"/>
          <p:nvPr/>
        </p:nvSpPr>
        <p:spPr>
          <a:xfrm>
            <a:off x="1457233" y="5831289"/>
            <a:ext cx="974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要从</a:t>
            </a:r>
            <a:r>
              <a:rPr kumimoji="1" lang="zh-CN" altLang="en-US" sz="3200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听众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的角度考虑，如何才能做到“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愿意听，记得住，能传播”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00171C1-E0D2-A912-CC64-A89310939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936074"/>
              </p:ext>
            </p:extLst>
          </p:nvPr>
        </p:nvGraphicFramePr>
        <p:xfrm>
          <a:off x="836676" y="1619117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848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C12FA7-A424-965A-9CFA-EDD1AA9E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1.</a:t>
            </a:r>
            <a:r>
              <a:rPr kumimoji="1" lang="zh-CN" altLang="en-US" sz="4800" dirty="0">
                <a:solidFill>
                  <a:srgbClr val="FFFFFF"/>
                </a:solidFill>
              </a:rPr>
              <a:t> 内容构思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064A5-CEF6-9262-90FA-EC5428694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1.1 </a:t>
            </a:r>
            <a:r>
              <a:rPr kumimoji="1" lang="zh-CN" altLang="en-US" sz="3600" dirty="0">
                <a:solidFill>
                  <a:srgbClr val="FFFFFF"/>
                </a:solidFill>
              </a:rPr>
              <a:t>定位要清楚</a:t>
            </a:r>
            <a:endParaRPr kumimoji="1" lang="en-US" altLang="zh-CN" sz="36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1.2 </a:t>
            </a:r>
            <a:r>
              <a:rPr kumimoji="1" lang="zh-CN" altLang="en-US" sz="3600" dirty="0">
                <a:solidFill>
                  <a:srgbClr val="FFFFFF"/>
                </a:solidFill>
              </a:rPr>
              <a:t>思路要清晰</a:t>
            </a:r>
            <a:endParaRPr kumimoji="1" lang="en-US" altLang="zh-CN" sz="36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kumimoji="1" lang="en-US" altLang="zh-CN" sz="3600" dirty="0">
                <a:solidFill>
                  <a:srgbClr val="FFFFFF"/>
                </a:solidFill>
              </a:rPr>
              <a:t>1.3 </a:t>
            </a:r>
            <a:r>
              <a:rPr kumimoji="1" lang="zh-CN" altLang="en-US" sz="3600" dirty="0">
                <a:solidFill>
                  <a:srgbClr val="FFFFFF"/>
                </a:solidFill>
              </a:rPr>
              <a:t>不要贪多</a:t>
            </a:r>
          </a:p>
        </p:txBody>
      </p:sp>
    </p:spTree>
    <p:extLst>
      <p:ext uri="{BB962C8B-B14F-4D97-AF65-F5344CB8AC3E}">
        <p14:creationId xmlns:p14="http://schemas.microsoft.com/office/powerpoint/2010/main" val="3720007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BD242-ABA2-6147-0A28-7B21D29C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内容定位：要从听众的需求出发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7BCBF-06CE-8A97-B694-BAE9EE74E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/>
              <a:t>讲给谁？ </a:t>
            </a:r>
            <a:endParaRPr kumimoji="1" lang="en-US" altLang="zh-CN" sz="3200" dirty="0"/>
          </a:p>
          <a:p>
            <a:pPr marL="0" indent="0">
              <a:buNone/>
            </a:pPr>
            <a:r>
              <a:rPr kumimoji="1" lang="zh-CN" altLang="en-US" dirty="0"/>
              <a:t>  工程师，有什么特点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3200" dirty="0"/>
              <a:t>他们有什么问题？</a:t>
            </a:r>
            <a:br>
              <a:rPr kumimoji="1" lang="en-US" altLang="zh-CN" dirty="0"/>
            </a:br>
            <a:r>
              <a:rPr kumimoji="1" lang="zh-CN" altLang="en-US" dirty="0"/>
              <a:t>具体哪个场景，做什么，有什么问题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3200" dirty="0"/>
              <a:t>希望他们听了有什么收获？</a:t>
            </a:r>
            <a:br>
              <a:rPr kumimoji="1" lang="en-US" altLang="zh-CN" dirty="0"/>
            </a:br>
            <a:r>
              <a:rPr kumimoji="1" lang="zh-CN" altLang="en-US" dirty="0"/>
              <a:t>学到什么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A8A33C0-5E34-F7E4-FED5-A7FE7AAD7647}"/>
              </a:ext>
            </a:extLst>
          </p:cNvPr>
          <p:cNvSpPr/>
          <p:nvPr/>
        </p:nvSpPr>
        <p:spPr>
          <a:xfrm>
            <a:off x="7663543" y="3860800"/>
            <a:ext cx="2365828" cy="1901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要对听众有价值</a:t>
            </a:r>
          </a:p>
        </p:txBody>
      </p:sp>
    </p:spTree>
    <p:extLst>
      <p:ext uri="{BB962C8B-B14F-4D97-AF65-F5344CB8AC3E}">
        <p14:creationId xmlns:p14="http://schemas.microsoft.com/office/powerpoint/2010/main" val="165626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ACC4E-4281-FDAF-5B08-0407E198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/>
              <a:t>内容要硬核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C4FA29-1996-BD07-1F72-DA005151D6F3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优先顺序：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案例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我踩的坑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1CC617B-9470-E0DD-C6D2-0950D55632E3}"/>
              </a:ext>
            </a:extLst>
          </p:cNvPr>
          <p:cNvCxnSpPr/>
          <p:nvPr/>
        </p:nvCxnSpPr>
        <p:spPr>
          <a:xfrm>
            <a:off x="1364343" y="5718629"/>
            <a:ext cx="611051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C0169BC-739D-E9CB-74C4-21DB3FBEBF58}"/>
              </a:ext>
            </a:extLst>
          </p:cNvPr>
          <p:cNvCxnSpPr/>
          <p:nvPr/>
        </p:nvCxnSpPr>
        <p:spPr>
          <a:xfrm flipV="1">
            <a:off x="1364343" y="1045029"/>
            <a:ext cx="0" cy="467360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2BE010-B82D-23C8-4EBA-CDEECE38A622}"/>
              </a:ext>
            </a:extLst>
          </p:cNvPr>
          <p:cNvSpPr txBox="1"/>
          <p:nvPr/>
        </p:nvSpPr>
        <p:spPr>
          <a:xfrm>
            <a:off x="6741821" y="5862759"/>
            <a:ext cx="19013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对听众的帮助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E982BB5-38A0-E865-7E3B-161C48AC3C08}"/>
              </a:ext>
            </a:extLst>
          </p:cNvPr>
          <p:cNvSpPr/>
          <p:nvPr/>
        </p:nvSpPr>
        <p:spPr>
          <a:xfrm>
            <a:off x="2322283" y="5711372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1B8985-71F1-63AB-1543-8C17EB71051F}"/>
              </a:ext>
            </a:extLst>
          </p:cNvPr>
          <p:cNvSpPr txBox="1"/>
          <p:nvPr/>
        </p:nvSpPr>
        <p:spPr>
          <a:xfrm>
            <a:off x="2191653" y="5910991"/>
            <a:ext cx="3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661A276-B394-A5EE-3B95-131FC59125CB}"/>
              </a:ext>
            </a:extLst>
          </p:cNvPr>
          <p:cNvSpPr/>
          <p:nvPr/>
        </p:nvSpPr>
        <p:spPr>
          <a:xfrm>
            <a:off x="3250280" y="5711372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B5E1274-E67F-C5F7-677B-016E625FECFF}"/>
              </a:ext>
            </a:extLst>
          </p:cNvPr>
          <p:cNvSpPr/>
          <p:nvPr/>
        </p:nvSpPr>
        <p:spPr>
          <a:xfrm>
            <a:off x="4178277" y="5711372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EDFA4F4-282A-E119-732B-64F341B3CCBA}"/>
              </a:ext>
            </a:extLst>
          </p:cNvPr>
          <p:cNvSpPr/>
          <p:nvPr/>
        </p:nvSpPr>
        <p:spPr>
          <a:xfrm>
            <a:off x="5106274" y="5711372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13C2AB9-45AB-09BB-A92C-7658EE97CD3B}"/>
              </a:ext>
            </a:extLst>
          </p:cNvPr>
          <p:cNvSpPr/>
          <p:nvPr/>
        </p:nvSpPr>
        <p:spPr>
          <a:xfrm>
            <a:off x="6034273" y="5711372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8CF8B4-82C3-289D-B025-9159912452F1}"/>
              </a:ext>
            </a:extLst>
          </p:cNvPr>
          <p:cNvSpPr txBox="1"/>
          <p:nvPr/>
        </p:nvSpPr>
        <p:spPr>
          <a:xfrm>
            <a:off x="3130539" y="5910991"/>
            <a:ext cx="3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CBE7AEB-5004-BF71-B29C-0802FD785F8A}"/>
              </a:ext>
            </a:extLst>
          </p:cNvPr>
          <p:cNvSpPr txBox="1"/>
          <p:nvPr/>
        </p:nvSpPr>
        <p:spPr>
          <a:xfrm>
            <a:off x="4069425" y="5910991"/>
            <a:ext cx="3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7A57F1-3388-74F3-64E4-FC75F4B95CC6}"/>
              </a:ext>
            </a:extLst>
          </p:cNvPr>
          <p:cNvSpPr txBox="1"/>
          <p:nvPr/>
        </p:nvSpPr>
        <p:spPr>
          <a:xfrm>
            <a:off x="5947198" y="5910991"/>
            <a:ext cx="3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339F12A-F246-B44E-8A54-55C3F34CEEB4}"/>
              </a:ext>
            </a:extLst>
          </p:cNvPr>
          <p:cNvSpPr txBox="1"/>
          <p:nvPr/>
        </p:nvSpPr>
        <p:spPr>
          <a:xfrm>
            <a:off x="5008311" y="5910991"/>
            <a:ext cx="3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F8EEE7-9E84-8E61-6450-4174FDC78B03}"/>
              </a:ext>
            </a:extLst>
          </p:cNvPr>
          <p:cNvSpPr txBox="1"/>
          <p:nvPr/>
        </p:nvSpPr>
        <p:spPr>
          <a:xfrm>
            <a:off x="312061" y="1045029"/>
            <a:ext cx="94342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引起</a:t>
            </a:r>
            <a:endParaRPr kumimoji="1" lang="en-US" altLang="zh-CN" dirty="0"/>
          </a:p>
          <a:p>
            <a:r>
              <a:rPr kumimoji="1" lang="zh-CN" altLang="en-US" dirty="0"/>
              <a:t>共鸣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93D6546-CEAA-9D71-6F24-813EB38EE69D}"/>
              </a:ext>
            </a:extLst>
          </p:cNvPr>
          <p:cNvSpPr/>
          <p:nvPr/>
        </p:nvSpPr>
        <p:spPr>
          <a:xfrm>
            <a:off x="1328055" y="4818746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8E4561C-0560-48ED-C550-E98116C93953}"/>
              </a:ext>
            </a:extLst>
          </p:cNvPr>
          <p:cNvSpPr/>
          <p:nvPr/>
        </p:nvSpPr>
        <p:spPr>
          <a:xfrm>
            <a:off x="1335315" y="3468918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77E7625-198C-15B9-221D-8F2B3FF21217}"/>
              </a:ext>
            </a:extLst>
          </p:cNvPr>
          <p:cNvSpPr/>
          <p:nvPr/>
        </p:nvSpPr>
        <p:spPr>
          <a:xfrm>
            <a:off x="1313540" y="2794003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CF49C91-857F-4156-D40F-DC4AD0391632}"/>
              </a:ext>
            </a:extLst>
          </p:cNvPr>
          <p:cNvSpPr/>
          <p:nvPr/>
        </p:nvSpPr>
        <p:spPr>
          <a:xfrm>
            <a:off x="1335311" y="4143833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931ABF-8208-5DE8-8959-7693DE3C5C15}"/>
              </a:ext>
            </a:extLst>
          </p:cNvPr>
          <p:cNvSpPr/>
          <p:nvPr/>
        </p:nvSpPr>
        <p:spPr>
          <a:xfrm>
            <a:off x="1328057" y="2119088"/>
            <a:ext cx="87086" cy="144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F4D8109-6BA4-6D26-950C-5FCBC8E99868}"/>
              </a:ext>
            </a:extLst>
          </p:cNvPr>
          <p:cNvSpPr/>
          <p:nvPr/>
        </p:nvSpPr>
        <p:spPr>
          <a:xfrm>
            <a:off x="5008311" y="1852127"/>
            <a:ext cx="1287232" cy="88638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案例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2E97A21-DDF6-1D58-4A10-37CC3B701F6D}"/>
              </a:ext>
            </a:extLst>
          </p:cNvPr>
          <p:cNvSpPr/>
          <p:nvPr/>
        </p:nvSpPr>
        <p:spPr>
          <a:xfrm>
            <a:off x="6473379" y="2351308"/>
            <a:ext cx="1161070" cy="8863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踩坑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40255C6-C338-06BF-7B9F-DEAC715E1AEF}"/>
              </a:ext>
            </a:extLst>
          </p:cNvPr>
          <p:cNvSpPr/>
          <p:nvPr/>
        </p:nvSpPr>
        <p:spPr>
          <a:xfrm>
            <a:off x="4428161" y="2794003"/>
            <a:ext cx="1036473" cy="73196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分析过程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AB421B1-FA85-420C-376D-EC618EE08036}"/>
              </a:ext>
            </a:extLst>
          </p:cNvPr>
          <p:cNvSpPr/>
          <p:nvPr/>
        </p:nvSpPr>
        <p:spPr>
          <a:xfrm>
            <a:off x="5397683" y="3426514"/>
            <a:ext cx="1075695" cy="70025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现场练习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78BB1B9-BC32-DCF2-4109-C61D8FD100D9}"/>
              </a:ext>
            </a:extLst>
          </p:cNvPr>
          <p:cNvSpPr/>
          <p:nvPr/>
        </p:nvSpPr>
        <p:spPr>
          <a:xfrm>
            <a:off x="3478884" y="3525966"/>
            <a:ext cx="949277" cy="700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故事性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27B5211-7B82-F9FD-D0B5-0F135ADC8022}"/>
              </a:ext>
            </a:extLst>
          </p:cNvPr>
          <p:cNvSpPr/>
          <p:nvPr/>
        </p:nvSpPr>
        <p:spPr>
          <a:xfrm>
            <a:off x="4535728" y="4255843"/>
            <a:ext cx="861956" cy="6852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Q/A</a:t>
            </a:r>
            <a:endParaRPr kumimoji="1"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48D3E7B-07A0-01AA-37E1-3BEEF86DFF6E}"/>
              </a:ext>
            </a:extLst>
          </p:cNvPr>
          <p:cNvSpPr/>
          <p:nvPr/>
        </p:nvSpPr>
        <p:spPr>
          <a:xfrm>
            <a:off x="2888351" y="4418577"/>
            <a:ext cx="949042" cy="522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方法论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31E4F47-1E8E-93F2-1360-E3A4A9A5A372}"/>
              </a:ext>
            </a:extLst>
          </p:cNvPr>
          <p:cNvSpPr/>
          <p:nvPr/>
        </p:nvSpPr>
        <p:spPr>
          <a:xfrm>
            <a:off x="3539854" y="4981969"/>
            <a:ext cx="638419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理论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23064F9-F5A5-0348-BF53-B6E43E0C31E3}"/>
              </a:ext>
            </a:extLst>
          </p:cNvPr>
          <p:cNvSpPr/>
          <p:nvPr/>
        </p:nvSpPr>
        <p:spPr>
          <a:xfrm>
            <a:off x="4216129" y="5123242"/>
            <a:ext cx="638419" cy="39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教材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87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5945</TotalTime>
  <Words>836</Words>
  <Application>Microsoft Macintosh PowerPoint</Application>
  <PresentationFormat>宽屏</PresentationFormat>
  <Paragraphs>190</Paragraphs>
  <Slides>31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Microsoft YaHei</vt:lpstr>
      <vt:lpstr>Arial</vt:lpstr>
      <vt:lpstr>Office 主题​​</vt:lpstr>
      <vt:lpstr>对如何做好做线上技术演讲的一些建议</vt:lpstr>
      <vt:lpstr>agenda</vt:lpstr>
      <vt:lpstr>小小调研</vt:lpstr>
      <vt:lpstr>线上演讲的困难</vt:lpstr>
      <vt:lpstr>好的技术演讲的三个特点</vt:lpstr>
      <vt:lpstr>演讲实施的三个步骤：</vt:lpstr>
      <vt:lpstr>1. 内容构思</vt:lpstr>
      <vt:lpstr>1.1 内容定位：要从听众的需求出发</vt:lpstr>
      <vt:lpstr>内容要硬核</vt:lpstr>
      <vt:lpstr>1.2 案例组织要清晰</vt:lpstr>
      <vt:lpstr>1.3 Less is more, 不要贪多</vt:lpstr>
      <vt:lpstr>2. 完成PPT</vt:lpstr>
      <vt:lpstr>2.1 PPT要结构化</vt:lpstr>
      <vt:lpstr>2.2 字/图/重点</vt:lpstr>
      <vt:lpstr>2.2 标题的优化</vt:lpstr>
      <vt:lpstr>2.2 把故事讲好（人人都爱听故事）</vt:lpstr>
      <vt:lpstr>注意事项：PPT内容呈现要从听众角度出发</vt:lpstr>
      <vt:lpstr>2.3 构思金句</vt:lpstr>
      <vt:lpstr>2.3 金句举例1（有冲击力的图片+文字）</vt:lpstr>
      <vt:lpstr>2.3 金句举例2（有对比，容易记）</vt:lpstr>
      <vt:lpstr>2.3 金句举例3（跨界的名人名言）</vt:lpstr>
      <vt:lpstr>2.3 金句举例4</vt:lpstr>
      <vt:lpstr>2.4 如何做到“能传播”</vt:lpstr>
      <vt:lpstr>2.4 如何做到“能传播”（cont）</vt:lpstr>
      <vt:lpstr>3. 线上呈现（管理听众注意力）</vt:lpstr>
      <vt:lpstr>3.1 讲好开头</vt:lpstr>
      <vt:lpstr>3.2 语调和语速</vt:lpstr>
      <vt:lpstr>3.3 多用承转</vt:lpstr>
      <vt:lpstr>3.4 利用腾讯会议分屏功能录制视频</vt:lpstr>
      <vt:lpstr>总结</vt:lpstr>
      <vt:lpstr>欢迎大家参加ApacheCon Asia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对如何做好做线上技术演讲的一些建议</dc:title>
  <dc:creator>谭 中意</dc:creator>
  <cp:lastModifiedBy>谭 中意</cp:lastModifiedBy>
  <cp:revision>22</cp:revision>
  <dcterms:created xsi:type="dcterms:W3CDTF">2022-07-05T13:23:59Z</dcterms:created>
  <dcterms:modified xsi:type="dcterms:W3CDTF">2022-07-10T10:52:37Z</dcterms:modified>
</cp:coreProperties>
</file>